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5"/>
  </p:notesMasterIdLst>
  <p:handoutMasterIdLst>
    <p:handoutMasterId r:id="rId36"/>
  </p:handoutMasterIdLst>
  <p:sldIdLst>
    <p:sldId id="258" r:id="rId2"/>
    <p:sldId id="257" r:id="rId3"/>
    <p:sldId id="259" r:id="rId4"/>
    <p:sldId id="312" r:id="rId5"/>
    <p:sldId id="260" r:id="rId6"/>
    <p:sldId id="313" r:id="rId7"/>
    <p:sldId id="256" r:id="rId8"/>
    <p:sldId id="314" r:id="rId9"/>
    <p:sldId id="348" r:id="rId10"/>
    <p:sldId id="334" r:id="rId11"/>
    <p:sldId id="266" r:id="rId12"/>
    <p:sldId id="265" r:id="rId13"/>
    <p:sldId id="303" r:id="rId14"/>
    <p:sldId id="302" r:id="rId15"/>
    <p:sldId id="321" r:id="rId16"/>
    <p:sldId id="335" r:id="rId17"/>
    <p:sldId id="347" r:id="rId18"/>
    <p:sldId id="338" r:id="rId19"/>
    <p:sldId id="333" r:id="rId20"/>
    <p:sldId id="337" r:id="rId21"/>
    <p:sldId id="339" r:id="rId22"/>
    <p:sldId id="269" r:id="rId23"/>
    <p:sldId id="297" r:id="rId24"/>
    <p:sldId id="343" r:id="rId25"/>
    <p:sldId id="336" r:id="rId26"/>
    <p:sldId id="350" r:id="rId27"/>
    <p:sldId id="346" r:id="rId28"/>
    <p:sldId id="341" r:id="rId29"/>
    <p:sldId id="345" r:id="rId30"/>
    <p:sldId id="286" r:id="rId31"/>
    <p:sldId id="351" r:id="rId32"/>
    <p:sldId id="311" r:id="rId33"/>
    <p:sldId id="344" r:id="rId34"/>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UCHAMP Thierry" initials="DT" lastIdx="1" clrIdx="0">
    <p:extLst>
      <p:ext uri="{19B8F6BF-5375-455C-9EA6-DF929625EA0E}">
        <p15:presenceInfo xmlns:p15="http://schemas.microsoft.com/office/powerpoint/2012/main" userId="DUCHAMP Thierr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0D786E-8F64-4562-BF25-65498F9B2FFD}" v="5" dt="2024-08-27T15:05:18.2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3" autoAdjust="0"/>
    <p:restoredTop sz="94660"/>
  </p:normalViewPr>
  <p:slideViewPr>
    <p:cSldViewPr>
      <p:cViewPr varScale="1">
        <p:scale>
          <a:sx n="112" d="100"/>
          <a:sy n="112" d="100"/>
        </p:scale>
        <p:origin x="150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43"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UVINEAU Corinne" userId="ccd37605-826b-41cb-94b1-20d9a1a847ed" providerId="ADAL" clId="{8F98A74C-3210-4F3D-8A24-E9F990896E22}"/>
    <pc:docChg chg="delSld modSld">
      <pc:chgData name="CHAUVINEAU Corinne" userId="ccd37605-826b-41cb-94b1-20d9a1a847ed" providerId="ADAL" clId="{8F98A74C-3210-4F3D-8A24-E9F990896E22}" dt="2024-06-10T14:35:58.399" v="58" actId="207"/>
      <pc:docMkLst>
        <pc:docMk/>
      </pc:docMkLst>
      <pc:sldChg chg="modSp mod">
        <pc:chgData name="CHAUVINEAU Corinne" userId="ccd37605-826b-41cb-94b1-20d9a1a847ed" providerId="ADAL" clId="{8F98A74C-3210-4F3D-8A24-E9F990896E22}" dt="2024-06-10T14:32:47.240" v="3" actId="6549"/>
        <pc:sldMkLst>
          <pc:docMk/>
          <pc:sldMk cId="715303304" sldId="258"/>
        </pc:sldMkLst>
        <pc:spChg chg="mod">
          <ac:chgData name="CHAUVINEAU Corinne" userId="ccd37605-826b-41cb-94b1-20d9a1a847ed" providerId="ADAL" clId="{8F98A74C-3210-4F3D-8A24-E9F990896E22}" dt="2024-06-10T14:32:47.240" v="3" actId="6549"/>
          <ac:spMkLst>
            <pc:docMk/>
            <pc:sldMk cId="715303304" sldId="258"/>
            <ac:spMk id="3" creationId="{00000000-0000-0000-0000-000000000000}"/>
          </ac:spMkLst>
        </pc:spChg>
      </pc:sldChg>
      <pc:sldChg chg="modSp mod">
        <pc:chgData name="CHAUVINEAU Corinne" userId="ccd37605-826b-41cb-94b1-20d9a1a847ed" providerId="ADAL" clId="{8F98A74C-3210-4F3D-8A24-E9F990896E22}" dt="2024-06-10T14:33:41.317" v="26" actId="403"/>
        <pc:sldMkLst>
          <pc:docMk/>
          <pc:sldMk cId="2600399312" sldId="260"/>
        </pc:sldMkLst>
        <pc:spChg chg="mod">
          <ac:chgData name="CHAUVINEAU Corinne" userId="ccd37605-826b-41cb-94b1-20d9a1a847ed" providerId="ADAL" clId="{8F98A74C-3210-4F3D-8A24-E9F990896E22}" dt="2024-06-10T14:33:41.317" v="26" actId="403"/>
          <ac:spMkLst>
            <pc:docMk/>
            <pc:sldMk cId="2600399312" sldId="260"/>
            <ac:spMk id="3" creationId="{00000000-0000-0000-0000-000000000000}"/>
          </ac:spMkLst>
        </pc:spChg>
      </pc:sldChg>
      <pc:sldChg chg="modSp mod">
        <pc:chgData name="CHAUVINEAU Corinne" userId="ccd37605-826b-41cb-94b1-20d9a1a847ed" providerId="ADAL" clId="{8F98A74C-3210-4F3D-8A24-E9F990896E22}" dt="2024-06-10T14:34:45.672" v="52" actId="20577"/>
        <pc:sldMkLst>
          <pc:docMk/>
          <pc:sldMk cId="3519439835" sldId="269"/>
        </pc:sldMkLst>
        <pc:spChg chg="mod">
          <ac:chgData name="CHAUVINEAU Corinne" userId="ccd37605-826b-41cb-94b1-20d9a1a847ed" providerId="ADAL" clId="{8F98A74C-3210-4F3D-8A24-E9F990896E22}" dt="2024-06-10T14:34:45.672" v="52" actId="20577"/>
          <ac:spMkLst>
            <pc:docMk/>
            <pc:sldMk cId="3519439835" sldId="269"/>
            <ac:spMk id="3" creationId="{00000000-0000-0000-0000-000000000000}"/>
          </ac:spMkLst>
        </pc:spChg>
      </pc:sldChg>
      <pc:sldChg chg="del">
        <pc:chgData name="CHAUVINEAU Corinne" userId="ccd37605-826b-41cb-94b1-20d9a1a847ed" providerId="ADAL" clId="{8F98A74C-3210-4F3D-8A24-E9F990896E22}" dt="2024-06-10T14:34:58.996" v="53" actId="47"/>
        <pc:sldMkLst>
          <pc:docMk/>
          <pc:sldMk cId="69647022" sldId="288"/>
        </pc:sldMkLst>
      </pc:sldChg>
      <pc:sldChg chg="modSp mod">
        <pc:chgData name="CHAUVINEAU Corinne" userId="ccd37605-826b-41cb-94b1-20d9a1a847ed" providerId="ADAL" clId="{8F98A74C-3210-4F3D-8A24-E9F990896E22}" dt="2024-06-10T14:35:04.044" v="56" actId="6549"/>
        <pc:sldMkLst>
          <pc:docMk/>
          <pc:sldMk cId="1461972617" sldId="299"/>
        </pc:sldMkLst>
        <pc:spChg chg="mod">
          <ac:chgData name="CHAUVINEAU Corinne" userId="ccd37605-826b-41cb-94b1-20d9a1a847ed" providerId="ADAL" clId="{8F98A74C-3210-4F3D-8A24-E9F990896E22}" dt="2024-06-10T14:35:04.044" v="56" actId="6549"/>
          <ac:spMkLst>
            <pc:docMk/>
            <pc:sldMk cId="1461972617" sldId="299"/>
            <ac:spMk id="3" creationId="{00000000-0000-0000-0000-000000000000}"/>
          </ac:spMkLst>
        </pc:spChg>
      </pc:sldChg>
      <pc:sldChg chg="modSp mod">
        <pc:chgData name="CHAUVINEAU Corinne" userId="ccd37605-826b-41cb-94b1-20d9a1a847ed" providerId="ADAL" clId="{8F98A74C-3210-4F3D-8A24-E9F990896E22}" dt="2024-06-10T14:35:58.399" v="58" actId="207"/>
        <pc:sldMkLst>
          <pc:docMk/>
          <pc:sldMk cId="1294027893" sldId="311"/>
        </pc:sldMkLst>
        <pc:spChg chg="mod">
          <ac:chgData name="CHAUVINEAU Corinne" userId="ccd37605-826b-41cb-94b1-20d9a1a847ed" providerId="ADAL" clId="{8F98A74C-3210-4F3D-8A24-E9F990896E22}" dt="2024-06-10T14:35:58.399" v="58" actId="207"/>
          <ac:spMkLst>
            <pc:docMk/>
            <pc:sldMk cId="1294027893" sldId="311"/>
            <ac:spMk id="3" creationId="{00000000-0000-0000-0000-000000000000}"/>
          </ac:spMkLst>
        </pc:spChg>
      </pc:sldChg>
      <pc:sldChg chg="modSp mod">
        <pc:chgData name="CHAUVINEAU Corinne" userId="ccd37605-826b-41cb-94b1-20d9a1a847ed" providerId="ADAL" clId="{8F98A74C-3210-4F3D-8A24-E9F990896E22}" dt="2024-06-10T14:34:03.419" v="32" actId="403"/>
        <pc:sldMkLst>
          <pc:docMk/>
          <pc:sldMk cId="3506461332" sldId="313"/>
        </pc:sldMkLst>
        <pc:spChg chg="mod">
          <ac:chgData name="CHAUVINEAU Corinne" userId="ccd37605-826b-41cb-94b1-20d9a1a847ed" providerId="ADAL" clId="{8F98A74C-3210-4F3D-8A24-E9F990896E22}" dt="2024-06-10T14:34:03.419" v="32" actId="403"/>
          <ac:spMkLst>
            <pc:docMk/>
            <pc:sldMk cId="3506461332" sldId="313"/>
            <ac:spMk id="3" creationId="{28E6293F-D77B-45D8-8687-35C2309F7D46}"/>
          </ac:spMkLst>
        </pc:spChg>
      </pc:sldChg>
    </pc:docChg>
  </pc:docChgLst>
  <pc:docChgLst>
    <pc:chgData name="CHAUVINEAU Corinne" userId="ccd37605-826b-41cb-94b1-20d9a1a847ed" providerId="ADAL" clId="{5F0D786E-8F64-4562-BF25-65498F9B2FFD}"/>
    <pc:docChg chg="custSel addSld delSld modSld sldOrd">
      <pc:chgData name="CHAUVINEAU Corinne" userId="ccd37605-826b-41cb-94b1-20d9a1a847ed" providerId="ADAL" clId="{5F0D786E-8F64-4562-BF25-65498F9B2FFD}" dt="2024-08-27T15:09:59.306" v="293" actId="20577"/>
      <pc:docMkLst>
        <pc:docMk/>
      </pc:docMkLst>
      <pc:sldChg chg="modSp del mod">
        <pc:chgData name="CHAUVINEAU Corinne" userId="ccd37605-826b-41cb-94b1-20d9a1a847ed" providerId="ADAL" clId="{5F0D786E-8F64-4562-BF25-65498F9B2FFD}" dt="2024-08-26T10:08:53.590" v="201" actId="47"/>
        <pc:sldMkLst>
          <pc:docMk/>
          <pc:sldMk cId="1461972617" sldId="299"/>
        </pc:sldMkLst>
        <pc:spChg chg="mod">
          <ac:chgData name="CHAUVINEAU Corinne" userId="ccd37605-826b-41cb-94b1-20d9a1a847ed" providerId="ADAL" clId="{5F0D786E-8F64-4562-BF25-65498F9B2FFD}" dt="2024-08-26T10:06:21.878" v="175" actId="6549"/>
          <ac:spMkLst>
            <pc:docMk/>
            <pc:sldMk cId="1461972617" sldId="299"/>
            <ac:spMk id="3" creationId="{00000000-0000-0000-0000-000000000000}"/>
          </ac:spMkLst>
        </pc:spChg>
      </pc:sldChg>
      <pc:sldChg chg="modSp mod">
        <pc:chgData name="CHAUVINEAU Corinne" userId="ccd37605-826b-41cb-94b1-20d9a1a847ed" providerId="ADAL" clId="{5F0D786E-8F64-4562-BF25-65498F9B2FFD}" dt="2024-08-26T10:09:21.866" v="203" actId="6549"/>
        <pc:sldMkLst>
          <pc:docMk/>
          <pc:sldMk cId="1294027893" sldId="311"/>
        </pc:sldMkLst>
        <pc:spChg chg="mod">
          <ac:chgData name="CHAUVINEAU Corinne" userId="ccd37605-826b-41cb-94b1-20d9a1a847ed" providerId="ADAL" clId="{5F0D786E-8F64-4562-BF25-65498F9B2FFD}" dt="2024-08-26T10:09:21.866" v="203" actId="6549"/>
          <ac:spMkLst>
            <pc:docMk/>
            <pc:sldMk cId="1294027893" sldId="311"/>
            <ac:spMk id="3" creationId="{00000000-0000-0000-0000-000000000000}"/>
          </ac:spMkLst>
        </pc:spChg>
      </pc:sldChg>
      <pc:sldChg chg="del">
        <pc:chgData name="CHAUVINEAU Corinne" userId="ccd37605-826b-41cb-94b1-20d9a1a847ed" providerId="ADAL" clId="{5F0D786E-8F64-4562-BF25-65498F9B2FFD}" dt="2024-08-26T09:17:36.593" v="118" actId="47"/>
        <pc:sldMkLst>
          <pc:docMk/>
          <pc:sldMk cId="1613816991" sldId="325"/>
        </pc:sldMkLst>
      </pc:sldChg>
      <pc:sldChg chg="modSp mod">
        <pc:chgData name="CHAUVINEAU Corinne" userId="ccd37605-826b-41cb-94b1-20d9a1a847ed" providerId="ADAL" clId="{5F0D786E-8F64-4562-BF25-65498F9B2FFD}" dt="2024-08-26T10:06:06.077" v="168" actId="6549"/>
        <pc:sldMkLst>
          <pc:docMk/>
          <pc:sldMk cId="1185016509" sldId="335"/>
        </pc:sldMkLst>
        <pc:spChg chg="mod">
          <ac:chgData name="CHAUVINEAU Corinne" userId="ccd37605-826b-41cb-94b1-20d9a1a847ed" providerId="ADAL" clId="{5F0D786E-8F64-4562-BF25-65498F9B2FFD}" dt="2024-08-26T10:06:06.077" v="168" actId="6549"/>
          <ac:spMkLst>
            <pc:docMk/>
            <pc:sldMk cId="1185016509" sldId="335"/>
            <ac:spMk id="3" creationId="{00000000-0000-0000-0000-000000000000}"/>
          </ac:spMkLst>
        </pc:spChg>
      </pc:sldChg>
      <pc:sldChg chg="modSp mod">
        <pc:chgData name="CHAUVINEAU Corinne" userId="ccd37605-826b-41cb-94b1-20d9a1a847ed" providerId="ADAL" clId="{5F0D786E-8F64-4562-BF25-65498F9B2FFD}" dt="2024-08-26T10:04:31.383" v="159" actId="27636"/>
        <pc:sldMkLst>
          <pc:docMk/>
          <pc:sldMk cId="4132477174" sldId="336"/>
        </pc:sldMkLst>
        <pc:spChg chg="mod">
          <ac:chgData name="CHAUVINEAU Corinne" userId="ccd37605-826b-41cb-94b1-20d9a1a847ed" providerId="ADAL" clId="{5F0D786E-8F64-4562-BF25-65498F9B2FFD}" dt="2024-08-26T10:04:31.383" v="159" actId="27636"/>
          <ac:spMkLst>
            <pc:docMk/>
            <pc:sldMk cId="4132477174" sldId="336"/>
            <ac:spMk id="3" creationId="{00000000-0000-0000-0000-000000000000}"/>
          </ac:spMkLst>
        </pc:spChg>
      </pc:sldChg>
      <pc:sldChg chg="modSp mod ord">
        <pc:chgData name="CHAUVINEAU Corinne" userId="ccd37605-826b-41cb-94b1-20d9a1a847ed" providerId="ADAL" clId="{5F0D786E-8F64-4562-BF25-65498F9B2FFD}" dt="2024-08-26T09:17:14.716" v="117"/>
        <pc:sldMkLst>
          <pc:docMk/>
          <pc:sldMk cId="656118838" sldId="341"/>
        </pc:sldMkLst>
        <pc:spChg chg="mod">
          <ac:chgData name="CHAUVINEAU Corinne" userId="ccd37605-826b-41cb-94b1-20d9a1a847ed" providerId="ADAL" clId="{5F0D786E-8F64-4562-BF25-65498F9B2FFD}" dt="2024-08-26T09:17:08" v="115" actId="27636"/>
          <ac:spMkLst>
            <pc:docMk/>
            <pc:sldMk cId="656118838" sldId="341"/>
            <ac:spMk id="3" creationId="{00000000-0000-0000-0000-000000000000}"/>
          </ac:spMkLst>
        </pc:spChg>
      </pc:sldChg>
      <pc:sldChg chg="modSp mod">
        <pc:chgData name="CHAUVINEAU Corinne" userId="ccd37605-826b-41cb-94b1-20d9a1a847ed" providerId="ADAL" clId="{5F0D786E-8F64-4562-BF25-65498F9B2FFD}" dt="2024-08-27T15:09:59.306" v="293" actId="20577"/>
        <pc:sldMkLst>
          <pc:docMk/>
          <pc:sldMk cId="4168956592" sldId="344"/>
        </pc:sldMkLst>
        <pc:spChg chg="mod">
          <ac:chgData name="CHAUVINEAU Corinne" userId="ccd37605-826b-41cb-94b1-20d9a1a847ed" providerId="ADAL" clId="{5F0D786E-8F64-4562-BF25-65498F9B2FFD}" dt="2024-08-27T15:09:59.306" v="293" actId="20577"/>
          <ac:spMkLst>
            <pc:docMk/>
            <pc:sldMk cId="4168956592" sldId="344"/>
            <ac:spMk id="3" creationId="{04FC208D-5769-89FD-5DFC-4B748FFA3503}"/>
          </ac:spMkLst>
        </pc:spChg>
      </pc:sldChg>
      <pc:sldChg chg="ord">
        <pc:chgData name="CHAUVINEAU Corinne" userId="ccd37605-826b-41cb-94b1-20d9a1a847ed" providerId="ADAL" clId="{5F0D786E-8F64-4562-BF25-65498F9B2FFD}" dt="2024-08-26T10:04:08.653" v="151"/>
        <pc:sldMkLst>
          <pc:docMk/>
          <pc:sldMk cId="1669920098" sldId="346"/>
        </pc:sldMkLst>
      </pc:sldChg>
      <pc:sldChg chg="modSp add mod">
        <pc:chgData name="CHAUVINEAU Corinne" userId="ccd37605-826b-41cb-94b1-20d9a1a847ed" providerId="ADAL" clId="{5F0D786E-8F64-4562-BF25-65498F9B2FFD}" dt="2024-08-26T10:08:41.899" v="200"/>
        <pc:sldMkLst>
          <pc:docMk/>
          <pc:sldMk cId="1159584349" sldId="347"/>
        </pc:sldMkLst>
        <pc:spChg chg="mod">
          <ac:chgData name="CHAUVINEAU Corinne" userId="ccd37605-826b-41cb-94b1-20d9a1a847ed" providerId="ADAL" clId="{5F0D786E-8F64-4562-BF25-65498F9B2FFD}" dt="2024-08-26T10:08:41.899" v="200"/>
          <ac:spMkLst>
            <pc:docMk/>
            <pc:sldMk cId="1159584349" sldId="347"/>
            <ac:spMk id="3" creationId="{00000000-0000-0000-0000-000000000000}"/>
          </ac:spMkLst>
        </pc:spChg>
      </pc:sldChg>
      <pc:sldChg chg="modSp add mod">
        <pc:chgData name="CHAUVINEAU Corinne" userId="ccd37605-826b-41cb-94b1-20d9a1a847ed" providerId="ADAL" clId="{5F0D786E-8F64-4562-BF25-65498F9B2FFD}" dt="2024-08-27T15:05:50.663" v="250" actId="20577"/>
        <pc:sldMkLst>
          <pc:docMk/>
          <pc:sldMk cId="1514193285" sldId="348"/>
        </pc:sldMkLst>
        <pc:spChg chg="mod">
          <ac:chgData name="CHAUVINEAU Corinne" userId="ccd37605-826b-41cb-94b1-20d9a1a847ed" providerId="ADAL" clId="{5F0D786E-8F64-4562-BF25-65498F9B2FFD}" dt="2024-08-27T15:05:29.700" v="228" actId="20577"/>
          <ac:spMkLst>
            <pc:docMk/>
            <pc:sldMk cId="1514193285" sldId="348"/>
            <ac:spMk id="2" creationId="{00000000-0000-0000-0000-000000000000}"/>
          </ac:spMkLst>
        </pc:spChg>
        <pc:spChg chg="mod">
          <ac:chgData name="CHAUVINEAU Corinne" userId="ccd37605-826b-41cb-94b1-20d9a1a847ed" providerId="ADAL" clId="{5F0D786E-8F64-4562-BF25-65498F9B2FFD}" dt="2024-08-27T15:05:50.663" v="250" actId="20577"/>
          <ac:spMkLst>
            <pc:docMk/>
            <pc:sldMk cId="1514193285" sldId="348"/>
            <ac:spMk id="3" creationId="{00000000-0000-0000-0000-000000000000}"/>
          </ac:spMkLst>
        </pc:spChg>
      </pc:sldChg>
    </pc:docChg>
  </pc:docChgLst>
  <pc:docChgLst>
    <pc:chgData name="CHAUVINEAU Corinne" userId="ccd37605-826b-41cb-94b1-20d9a1a847ed" providerId="ADAL" clId="{B7CDBD2F-738B-4109-998F-F5E06F36E320}"/>
    <pc:docChg chg="undo custSel addSld modSld sldOrd">
      <pc:chgData name="CHAUVINEAU Corinne" userId="ccd37605-826b-41cb-94b1-20d9a1a847ed" providerId="ADAL" clId="{B7CDBD2F-738B-4109-998F-F5E06F36E320}" dt="2024-07-22T07:41:27.290" v="40" actId="14100"/>
      <pc:docMkLst>
        <pc:docMk/>
      </pc:docMkLst>
      <pc:sldChg chg="addSp delSp modSp mod ord">
        <pc:chgData name="CHAUVINEAU Corinne" userId="ccd37605-826b-41cb-94b1-20d9a1a847ed" providerId="ADAL" clId="{B7CDBD2F-738B-4109-998F-F5E06F36E320}" dt="2024-07-22T07:40:43.748" v="28" actId="22"/>
        <pc:sldMkLst>
          <pc:docMk/>
          <pc:sldMk cId="4132477174" sldId="336"/>
        </pc:sldMkLst>
        <pc:spChg chg="mod">
          <ac:chgData name="CHAUVINEAU Corinne" userId="ccd37605-826b-41cb-94b1-20d9a1a847ed" providerId="ADAL" clId="{B7CDBD2F-738B-4109-998F-F5E06F36E320}" dt="2024-07-22T07:40:35.670" v="26" actId="20577"/>
          <ac:spMkLst>
            <pc:docMk/>
            <pc:sldMk cId="4132477174" sldId="336"/>
            <ac:spMk id="2" creationId="{00000000-0000-0000-0000-000000000000}"/>
          </ac:spMkLst>
        </pc:spChg>
        <pc:spChg chg="mod">
          <ac:chgData name="CHAUVINEAU Corinne" userId="ccd37605-826b-41cb-94b1-20d9a1a847ed" providerId="ADAL" clId="{B7CDBD2F-738B-4109-998F-F5E06F36E320}" dt="2024-07-22T07:40:17.343" v="17" actId="20577"/>
          <ac:spMkLst>
            <pc:docMk/>
            <pc:sldMk cId="4132477174" sldId="336"/>
            <ac:spMk id="3" creationId="{00000000-0000-0000-0000-000000000000}"/>
          </ac:spMkLst>
        </pc:spChg>
        <pc:spChg chg="add del">
          <ac:chgData name="CHAUVINEAU Corinne" userId="ccd37605-826b-41cb-94b1-20d9a1a847ed" providerId="ADAL" clId="{B7CDBD2F-738B-4109-998F-F5E06F36E320}" dt="2024-07-22T07:40:43.748" v="28" actId="22"/>
          <ac:spMkLst>
            <pc:docMk/>
            <pc:sldMk cId="4132477174" sldId="336"/>
            <ac:spMk id="5" creationId="{3E8AB5E8-5FA8-F220-D1E9-FF7C2167BCF6}"/>
          </ac:spMkLst>
        </pc:spChg>
      </pc:sldChg>
      <pc:sldChg chg="addSp delSp modSp new mod">
        <pc:chgData name="CHAUVINEAU Corinne" userId="ccd37605-826b-41cb-94b1-20d9a1a847ed" providerId="ADAL" clId="{B7CDBD2F-738B-4109-998F-F5E06F36E320}" dt="2024-07-22T07:41:27.290" v="40" actId="14100"/>
        <pc:sldMkLst>
          <pc:docMk/>
          <pc:sldMk cId="1669920098" sldId="346"/>
        </pc:sldMkLst>
        <pc:spChg chg="del">
          <ac:chgData name="CHAUVINEAU Corinne" userId="ccd37605-826b-41cb-94b1-20d9a1a847ed" providerId="ADAL" clId="{B7CDBD2F-738B-4109-998F-F5E06F36E320}" dt="2024-07-22T07:41:24.147" v="39" actId="478"/>
          <ac:spMkLst>
            <pc:docMk/>
            <pc:sldMk cId="1669920098" sldId="346"/>
            <ac:spMk id="2" creationId="{356CCE7A-43BE-CDC1-FA16-8EFCBFF462A9}"/>
          </ac:spMkLst>
        </pc:spChg>
        <pc:spChg chg="del">
          <ac:chgData name="CHAUVINEAU Corinne" userId="ccd37605-826b-41cb-94b1-20d9a1a847ed" providerId="ADAL" clId="{B7CDBD2F-738B-4109-998F-F5E06F36E320}" dt="2024-07-22T07:41:13.489" v="36" actId="478"/>
          <ac:spMkLst>
            <pc:docMk/>
            <pc:sldMk cId="1669920098" sldId="346"/>
            <ac:spMk id="3" creationId="{B3307CB3-A81F-F593-C611-44CF520B43C3}"/>
          </ac:spMkLst>
        </pc:spChg>
        <pc:spChg chg="add mod">
          <ac:chgData name="CHAUVINEAU Corinne" userId="ccd37605-826b-41cb-94b1-20d9a1a847ed" providerId="ADAL" clId="{B7CDBD2F-738B-4109-998F-F5E06F36E320}" dt="2024-07-22T07:41:27.290" v="40" actId="14100"/>
          <ac:spMkLst>
            <pc:docMk/>
            <pc:sldMk cId="1669920098" sldId="346"/>
            <ac:spMk id="5" creationId="{505DCC8A-A050-A5C7-ABE0-B8318B554DB5}"/>
          </ac:spMkLst>
        </pc:spChg>
      </pc:sldChg>
    </pc:docChg>
  </pc:docChgLst>
  <pc:docChgLst>
    <pc:chgData name="CHAUVINEAU Corinne" userId="ccd37605-826b-41cb-94b1-20d9a1a847ed" providerId="ADAL" clId="{9D8605D0-AAFC-4E11-A6D9-78EBC8AA8FE5}"/>
    <pc:docChg chg="undo custSel addSld delSld modSld sldOrd">
      <pc:chgData name="CHAUVINEAU Corinne" userId="ccd37605-826b-41cb-94b1-20d9a1a847ed" providerId="ADAL" clId="{9D8605D0-AAFC-4E11-A6D9-78EBC8AA8FE5}" dt="2024-07-11T12:41:08.845" v="1593" actId="20577"/>
      <pc:docMkLst>
        <pc:docMk/>
      </pc:docMkLst>
      <pc:sldChg chg="addSp delSp modSp add mod setBg delDesignElem">
        <pc:chgData name="CHAUVINEAU Corinne" userId="ccd37605-826b-41cb-94b1-20d9a1a847ed" providerId="ADAL" clId="{9D8605D0-AAFC-4E11-A6D9-78EBC8AA8FE5}" dt="2024-06-12T11:42:23.078" v="109" actId="122"/>
        <pc:sldMkLst>
          <pc:docMk/>
          <pc:sldMk cId="1605241184" sldId="256"/>
        </pc:sldMkLst>
        <pc:spChg chg="mod">
          <ac:chgData name="CHAUVINEAU Corinne" userId="ccd37605-826b-41cb-94b1-20d9a1a847ed" providerId="ADAL" clId="{9D8605D0-AAFC-4E11-A6D9-78EBC8AA8FE5}" dt="2024-06-12T11:41:10.143" v="86" actId="403"/>
          <ac:spMkLst>
            <pc:docMk/>
            <pc:sldMk cId="1605241184" sldId="256"/>
            <ac:spMk id="2" creationId="{CC3AE101-7FC1-D1AA-2F24-5EF68857D17A}"/>
          </ac:spMkLst>
        </pc:spChg>
        <pc:spChg chg="mod">
          <ac:chgData name="CHAUVINEAU Corinne" userId="ccd37605-826b-41cb-94b1-20d9a1a847ed" providerId="ADAL" clId="{9D8605D0-AAFC-4E11-A6D9-78EBC8AA8FE5}" dt="2024-06-12T11:42:06.146" v="104" actId="27636"/>
          <ac:spMkLst>
            <pc:docMk/>
            <pc:sldMk cId="1605241184" sldId="256"/>
            <ac:spMk id="3" creationId="{D86F2F28-241E-E7CB-F5EF-F12AE57B2249}"/>
          </ac:spMkLst>
        </pc:spChg>
        <pc:spChg chg="add mod">
          <ac:chgData name="CHAUVINEAU Corinne" userId="ccd37605-826b-41cb-94b1-20d9a1a847ed" providerId="ADAL" clId="{9D8605D0-AAFC-4E11-A6D9-78EBC8AA8FE5}" dt="2024-06-12T11:41:33.703" v="98" actId="403"/>
          <ac:spMkLst>
            <pc:docMk/>
            <pc:sldMk cId="1605241184" sldId="256"/>
            <ac:spMk id="4" creationId="{4693A9EB-3F35-7516-CAC2-50B169E0D2D7}"/>
          </ac:spMkLst>
        </pc:spChg>
        <pc:spChg chg="add mod">
          <ac:chgData name="CHAUVINEAU Corinne" userId="ccd37605-826b-41cb-94b1-20d9a1a847ed" providerId="ADAL" clId="{9D8605D0-AAFC-4E11-A6D9-78EBC8AA8FE5}" dt="2024-06-12T11:42:23.078" v="109" actId="122"/>
          <ac:spMkLst>
            <pc:docMk/>
            <pc:sldMk cId="1605241184" sldId="256"/>
            <ac:spMk id="6" creationId="{A5C92512-1FFE-2BCC-4E5E-06974F9F5B88}"/>
          </ac:spMkLst>
        </pc:spChg>
        <pc:spChg chg="del">
          <ac:chgData name="CHAUVINEAU Corinne" userId="ccd37605-826b-41cb-94b1-20d9a1a847ed" providerId="ADAL" clId="{9D8605D0-AAFC-4E11-A6D9-78EBC8AA8FE5}" dt="2024-06-12T11:40:38.102" v="58"/>
          <ac:spMkLst>
            <pc:docMk/>
            <pc:sldMk cId="1605241184" sldId="256"/>
            <ac:spMk id="11" creationId="{362D44EE-C852-4460-B8B5-C4F2BC20510C}"/>
          </ac:spMkLst>
        </pc:spChg>
        <pc:spChg chg="del">
          <ac:chgData name="CHAUVINEAU Corinne" userId="ccd37605-826b-41cb-94b1-20d9a1a847ed" providerId="ADAL" clId="{9D8605D0-AAFC-4E11-A6D9-78EBC8AA8FE5}" dt="2024-06-12T11:40:38.102" v="58"/>
          <ac:spMkLst>
            <pc:docMk/>
            <pc:sldMk cId="1605241184" sldId="256"/>
            <ac:spMk id="13" creationId="{658970D8-8D1D-4B5C-894B-E871CC86543D}"/>
          </ac:spMkLst>
        </pc:spChg>
        <pc:spChg chg="del">
          <ac:chgData name="CHAUVINEAU Corinne" userId="ccd37605-826b-41cb-94b1-20d9a1a847ed" providerId="ADAL" clId="{9D8605D0-AAFC-4E11-A6D9-78EBC8AA8FE5}" dt="2024-06-12T11:40:38.102" v="58"/>
          <ac:spMkLst>
            <pc:docMk/>
            <pc:sldMk cId="1605241184" sldId="256"/>
            <ac:spMk id="15" creationId="{F227E5B6-9132-43CA-B503-37A18562ADF2}"/>
          </ac:spMkLst>
        </pc:spChg>
        <pc:spChg chg="del">
          <ac:chgData name="CHAUVINEAU Corinne" userId="ccd37605-826b-41cb-94b1-20d9a1a847ed" providerId="ADAL" clId="{9D8605D0-AAFC-4E11-A6D9-78EBC8AA8FE5}" dt="2024-06-12T11:40:38.102" v="58"/>
          <ac:spMkLst>
            <pc:docMk/>
            <pc:sldMk cId="1605241184" sldId="256"/>
            <ac:spMk id="17" creationId="{03C2051E-A88D-48E5-BACF-AAED17892722}"/>
          </ac:spMkLst>
        </pc:spChg>
        <pc:spChg chg="del">
          <ac:chgData name="CHAUVINEAU Corinne" userId="ccd37605-826b-41cb-94b1-20d9a1a847ed" providerId="ADAL" clId="{9D8605D0-AAFC-4E11-A6D9-78EBC8AA8FE5}" dt="2024-06-12T11:40:38.102" v="58"/>
          <ac:spMkLst>
            <pc:docMk/>
            <pc:sldMk cId="1605241184" sldId="256"/>
            <ac:spMk id="19" creationId="{7821A508-2985-4905-874A-527429BAABFA}"/>
          </ac:spMkLst>
        </pc:spChg>
        <pc:spChg chg="del">
          <ac:chgData name="CHAUVINEAU Corinne" userId="ccd37605-826b-41cb-94b1-20d9a1a847ed" providerId="ADAL" clId="{9D8605D0-AAFC-4E11-A6D9-78EBC8AA8FE5}" dt="2024-06-12T11:40:38.102" v="58"/>
          <ac:spMkLst>
            <pc:docMk/>
            <pc:sldMk cId="1605241184" sldId="256"/>
            <ac:spMk id="21" creationId="{D2929CB1-0E3C-4B2D-ADC5-0154FB33BA44}"/>
          </ac:spMkLst>
        </pc:spChg>
        <pc:spChg chg="del">
          <ac:chgData name="CHAUVINEAU Corinne" userId="ccd37605-826b-41cb-94b1-20d9a1a847ed" providerId="ADAL" clId="{9D8605D0-AAFC-4E11-A6D9-78EBC8AA8FE5}" dt="2024-06-12T11:40:38.102" v="58"/>
          <ac:spMkLst>
            <pc:docMk/>
            <pc:sldMk cId="1605241184" sldId="256"/>
            <ac:spMk id="23" creationId="{5F2F0C84-BE8C-4DC2-A6D3-30349A801D5C}"/>
          </ac:spMkLst>
        </pc:spChg>
      </pc:sldChg>
      <pc:sldChg chg="modSp mod">
        <pc:chgData name="CHAUVINEAU Corinne" userId="ccd37605-826b-41cb-94b1-20d9a1a847ed" providerId="ADAL" clId="{9D8605D0-AAFC-4E11-A6D9-78EBC8AA8FE5}" dt="2024-06-12T11:45:58.728" v="162" actId="20577"/>
        <pc:sldMkLst>
          <pc:docMk/>
          <pc:sldMk cId="3144416521" sldId="265"/>
        </pc:sldMkLst>
        <pc:spChg chg="mod">
          <ac:chgData name="CHAUVINEAU Corinne" userId="ccd37605-826b-41cb-94b1-20d9a1a847ed" providerId="ADAL" clId="{9D8605D0-AAFC-4E11-A6D9-78EBC8AA8FE5}" dt="2024-06-12T11:45:58.728" v="162" actId="20577"/>
          <ac:spMkLst>
            <pc:docMk/>
            <pc:sldMk cId="3144416521" sldId="265"/>
            <ac:spMk id="3" creationId="{00000000-0000-0000-0000-000000000000}"/>
          </ac:spMkLst>
        </pc:spChg>
      </pc:sldChg>
      <pc:sldChg chg="modSp mod ord">
        <pc:chgData name="CHAUVINEAU Corinne" userId="ccd37605-826b-41cb-94b1-20d9a1a847ed" providerId="ADAL" clId="{9D8605D0-AAFC-4E11-A6D9-78EBC8AA8FE5}" dt="2024-06-12T11:43:56.531" v="121" actId="6549"/>
        <pc:sldMkLst>
          <pc:docMk/>
          <pc:sldMk cId="4178524794" sldId="266"/>
        </pc:sldMkLst>
        <pc:spChg chg="mod">
          <ac:chgData name="CHAUVINEAU Corinne" userId="ccd37605-826b-41cb-94b1-20d9a1a847ed" providerId="ADAL" clId="{9D8605D0-AAFC-4E11-A6D9-78EBC8AA8FE5}" dt="2024-06-12T11:43:56.531" v="121" actId="6549"/>
          <ac:spMkLst>
            <pc:docMk/>
            <pc:sldMk cId="4178524794" sldId="266"/>
            <ac:spMk id="3" creationId="{00000000-0000-0000-0000-000000000000}"/>
          </ac:spMkLst>
        </pc:spChg>
      </pc:sldChg>
      <pc:sldChg chg="modSp mod ord">
        <pc:chgData name="CHAUVINEAU Corinne" userId="ccd37605-826b-41cb-94b1-20d9a1a847ed" providerId="ADAL" clId="{9D8605D0-AAFC-4E11-A6D9-78EBC8AA8FE5}" dt="2024-07-01T13:12:02.594" v="777" actId="20577"/>
        <pc:sldMkLst>
          <pc:docMk/>
          <pc:sldMk cId="3519439835" sldId="269"/>
        </pc:sldMkLst>
        <pc:spChg chg="mod">
          <ac:chgData name="CHAUVINEAU Corinne" userId="ccd37605-826b-41cb-94b1-20d9a1a847ed" providerId="ADAL" clId="{9D8605D0-AAFC-4E11-A6D9-78EBC8AA8FE5}" dt="2024-07-01T13:12:02.594" v="777" actId="20577"/>
          <ac:spMkLst>
            <pc:docMk/>
            <pc:sldMk cId="3519439835" sldId="269"/>
            <ac:spMk id="3" creationId="{00000000-0000-0000-0000-000000000000}"/>
          </ac:spMkLst>
        </pc:spChg>
      </pc:sldChg>
      <pc:sldChg chg="modSp mod ord">
        <pc:chgData name="CHAUVINEAU Corinne" userId="ccd37605-826b-41cb-94b1-20d9a1a847ed" providerId="ADAL" clId="{9D8605D0-AAFC-4E11-A6D9-78EBC8AA8FE5}" dt="2024-06-12T11:53:01.345" v="550"/>
        <pc:sldMkLst>
          <pc:docMk/>
          <pc:sldMk cId="1268284650" sldId="286"/>
        </pc:sldMkLst>
        <pc:spChg chg="mod">
          <ac:chgData name="CHAUVINEAU Corinne" userId="ccd37605-826b-41cb-94b1-20d9a1a847ed" providerId="ADAL" clId="{9D8605D0-AAFC-4E11-A6D9-78EBC8AA8FE5}" dt="2024-06-12T11:50:58.833" v="508" actId="6549"/>
          <ac:spMkLst>
            <pc:docMk/>
            <pc:sldMk cId="1268284650" sldId="286"/>
            <ac:spMk id="3" creationId="{00000000-0000-0000-0000-000000000000}"/>
          </ac:spMkLst>
        </pc:spChg>
      </pc:sldChg>
      <pc:sldChg chg="del ord">
        <pc:chgData name="CHAUVINEAU Corinne" userId="ccd37605-826b-41cb-94b1-20d9a1a847ed" providerId="ADAL" clId="{9D8605D0-AAFC-4E11-A6D9-78EBC8AA8FE5}" dt="2024-07-03T07:49:36.870" v="807" actId="47"/>
        <pc:sldMkLst>
          <pc:docMk/>
          <pc:sldMk cId="1951002056" sldId="289"/>
        </pc:sldMkLst>
      </pc:sldChg>
      <pc:sldChg chg="modSp add del mod">
        <pc:chgData name="CHAUVINEAU Corinne" userId="ccd37605-826b-41cb-94b1-20d9a1a847ed" providerId="ADAL" clId="{9D8605D0-AAFC-4E11-A6D9-78EBC8AA8FE5}" dt="2024-07-03T07:50:24.967" v="833" actId="47"/>
        <pc:sldMkLst>
          <pc:docMk/>
          <pc:sldMk cId="2522420992" sldId="290"/>
        </pc:sldMkLst>
        <pc:spChg chg="mod">
          <ac:chgData name="CHAUVINEAU Corinne" userId="ccd37605-826b-41cb-94b1-20d9a1a847ed" providerId="ADAL" clId="{9D8605D0-AAFC-4E11-A6D9-78EBC8AA8FE5}" dt="2024-07-03T07:50:03.832" v="820" actId="27636"/>
          <ac:spMkLst>
            <pc:docMk/>
            <pc:sldMk cId="2522420992" sldId="290"/>
            <ac:spMk id="3" creationId="{36574A02-1D85-D31B-0A1D-8FD65B053874}"/>
          </ac:spMkLst>
        </pc:spChg>
      </pc:sldChg>
      <pc:sldChg chg="modSp mod ord">
        <pc:chgData name="CHAUVINEAU Corinne" userId="ccd37605-826b-41cb-94b1-20d9a1a847ed" providerId="ADAL" clId="{9D8605D0-AAFC-4E11-A6D9-78EBC8AA8FE5}" dt="2024-07-05T13:58:01.267" v="975"/>
        <pc:sldMkLst>
          <pc:docMk/>
          <pc:sldMk cId="1461972617" sldId="299"/>
        </pc:sldMkLst>
        <pc:spChg chg="mod">
          <ac:chgData name="CHAUVINEAU Corinne" userId="ccd37605-826b-41cb-94b1-20d9a1a847ed" providerId="ADAL" clId="{9D8605D0-AAFC-4E11-A6D9-78EBC8AA8FE5}" dt="2024-07-05T13:58:01.267" v="975"/>
          <ac:spMkLst>
            <pc:docMk/>
            <pc:sldMk cId="1461972617" sldId="299"/>
            <ac:spMk id="3" creationId="{00000000-0000-0000-0000-000000000000}"/>
          </ac:spMkLst>
        </pc:spChg>
      </pc:sldChg>
      <pc:sldChg chg="modSp mod ord">
        <pc:chgData name="CHAUVINEAU Corinne" userId="ccd37605-826b-41cb-94b1-20d9a1a847ed" providerId="ADAL" clId="{9D8605D0-AAFC-4E11-A6D9-78EBC8AA8FE5}" dt="2024-07-08T12:11:48.473" v="977"/>
        <pc:sldMkLst>
          <pc:docMk/>
          <pc:sldMk cId="4203097614" sldId="302"/>
        </pc:sldMkLst>
        <pc:spChg chg="mod">
          <ac:chgData name="CHAUVINEAU Corinne" userId="ccd37605-826b-41cb-94b1-20d9a1a847ed" providerId="ADAL" clId="{9D8605D0-AAFC-4E11-A6D9-78EBC8AA8FE5}" dt="2024-06-12T14:00:06.708" v="555" actId="20577"/>
          <ac:spMkLst>
            <pc:docMk/>
            <pc:sldMk cId="4203097614" sldId="302"/>
            <ac:spMk id="2" creationId="{00000000-0000-0000-0000-000000000000}"/>
          </ac:spMkLst>
        </pc:spChg>
      </pc:sldChg>
      <pc:sldChg chg="modSp mod">
        <pc:chgData name="CHAUVINEAU Corinne" userId="ccd37605-826b-41cb-94b1-20d9a1a847ed" providerId="ADAL" clId="{9D8605D0-AAFC-4E11-A6D9-78EBC8AA8FE5}" dt="2024-06-12T11:52:26.944" v="538" actId="20577"/>
        <pc:sldMkLst>
          <pc:docMk/>
          <pc:sldMk cId="1455924413" sldId="303"/>
        </pc:sldMkLst>
        <pc:spChg chg="mod">
          <ac:chgData name="CHAUVINEAU Corinne" userId="ccd37605-826b-41cb-94b1-20d9a1a847ed" providerId="ADAL" clId="{9D8605D0-AAFC-4E11-A6D9-78EBC8AA8FE5}" dt="2024-06-12T11:45:35.731" v="147" actId="20577"/>
          <ac:spMkLst>
            <pc:docMk/>
            <pc:sldMk cId="1455924413" sldId="303"/>
            <ac:spMk id="2" creationId="{00000000-0000-0000-0000-000000000000}"/>
          </ac:spMkLst>
        </pc:spChg>
        <pc:spChg chg="mod">
          <ac:chgData name="CHAUVINEAU Corinne" userId="ccd37605-826b-41cb-94b1-20d9a1a847ed" providerId="ADAL" clId="{9D8605D0-AAFC-4E11-A6D9-78EBC8AA8FE5}" dt="2024-06-12T11:52:26.944" v="538" actId="20577"/>
          <ac:spMkLst>
            <pc:docMk/>
            <pc:sldMk cId="1455924413" sldId="303"/>
            <ac:spMk id="3" creationId="{00000000-0000-0000-0000-000000000000}"/>
          </ac:spMkLst>
        </pc:spChg>
      </pc:sldChg>
      <pc:sldChg chg="modSp mod">
        <pc:chgData name="CHAUVINEAU Corinne" userId="ccd37605-826b-41cb-94b1-20d9a1a847ed" providerId="ADAL" clId="{9D8605D0-AAFC-4E11-A6D9-78EBC8AA8FE5}" dt="2024-07-10T10:09:54.568" v="981" actId="20577"/>
        <pc:sldMkLst>
          <pc:docMk/>
          <pc:sldMk cId="1294027893" sldId="311"/>
        </pc:sldMkLst>
        <pc:spChg chg="mod">
          <ac:chgData name="CHAUVINEAU Corinne" userId="ccd37605-826b-41cb-94b1-20d9a1a847ed" providerId="ADAL" clId="{9D8605D0-AAFC-4E11-A6D9-78EBC8AA8FE5}" dt="2024-07-10T10:09:54.568" v="981" actId="20577"/>
          <ac:spMkLst>
            <pc:docMk/>
            <pc:sldMk cId="1294027893" sldId="311"/>
            <ac:spMk id="3" creationId="{00000000-0000-0000-0000-000000000000}"/>
          </ac:spMkLst>
        </pc:spChg>
      </pc:sldChg>
      <pc:sldChg chg="modSp mod">
        <pc:chgData name="CHAUVINEAU Corinne" userId="ccd37605-826b-41cb-94b1-20d9a1a847ed" providerId="ADAL" clId="{9D8605D0-AAFC-4E11-A6D9-78EBC8AA8FE5}" dt="2024-06-12T11:39:53.349" v="53" actId="20577"/>
        <pc:sldMkLst>
          <pc:docMk/>
          <pc:sldMk cId="3506461332" sldId="313"/>
        </pc:sldMkLst>
        <pc:spChg chg="mod">
          <ac:chgData name="CHAUVINEAU Corinne" userId="ccd37605-826b-41cb-94b1-20d9a1a847ed" providerId="ADAL" clId="{9D8605D0-AAFC-4E11-A6D9-78EBC8AA8FE5}" dt="2024-06-12T11:39:53.349" v="53" actId="20577"/>
          <ac:spMkLst>
            <pc:docMk/>
            <pc:sldMk cId="3506461332" sldId="313"/>
            <ac:spMk id="3" creationId="{28E6293F-D77B-45D8-8687-35C2309F7D46}"/>
          </ac:spMkLst>
        </pc:spChg>
      </pc:sldChg>
      <pc:sldChg chg="modSp mod ord">
        <pc:chgData name="CHAUVINEAU Corinne" userId="ccd37605-826b-41cb-94b1-20d9a1a847ed" providerId="ADAL" clId="{9D8605D0-AAFC-4E11-A6D9-78EBC8AA8FE5}" dt="2024-06-12T11:43:22.288" v="114" actId="6549"/>
        <pc:sldMkLst>
          <pc:docMk/>
          <pc:sldMk cId="3610380315" sldId="314"/>
        </pc:sldMkLst>
        <pc:spChg chg="mod">
          <ac:chgData name="CHAUVINEAU Corinne" userId="ccd37605-826b-41cb-94b1-20d9a1a847ed" providerId="ADAL" clId="{9D8605D0-AAFC-4E11-A6D9-78EBC8AA8FE5}" dt="2024-06-12T11:43:22.288" v="114" actId="6549"/>
          <ac:spMkLst>
            <pc:docMk/>
            <pc:sldMk cId="3610380315" sldId="314"/>
            <ac:spMk id="2" creationId="{00000000-0000-0000-0000-000000000000}"/>
          </ac:spMkLst>
        </pc:spChg>
      </pc:sldChg>
      <pc:sldChg chg="del ord">
        <pc:chgData name="CHAUVINEAU Corinne" userId="ccd37605-826b-41cb-94b1-20d9a1a847ed" providerId="ADAL" clId="{9D8605D0-AAFC-4E11-A6D9-78EBC8AA8FE5}" dt="2024-07-03T07:48:29.117" v="803" actId="47"/>
        <pc:sldMkLst>
          <pc:docMk/>
          <pc:sldMk cId="2311412248" sldId="317"/>
        </pc:sldMkLst>
      </pc:sldChg>
      <pc:sldChg chg="modSp mod ord">
        <pc:chgData name="CHAUVINEAU Corinne" userId="ccd37605-826b-41cb-94b1-20d9a1a847ed" providerId="ADAL" clId="{9D8605D0-AAFC-4E11-A6D9-78EBC8AA8FE5}" dt="2024-06-18T14:31:21.704" v="665" actId="20577"/>
        <pc:sldMkLst>
          <pc:docMk/>
          <pc:sldMk cId="2136706431" sldId="320"/>
        </pc:sldMkLst>
        <pc:spChg chg="mod">
          <ac:chgData name="CHAUVINEAU Corinne" userId="ccd37605-826b-41cb-94b1-20d9a1a847ed" providerId="ADAL" clId="{9D8605D0-AAFC-4E11-A6D9-78EBC8AA8FE5}" dt="2024-06-18T13:29:54.670" v="634" actId="122"/>
          <ac:spMkLst>
            <pc:docMk/>
            <pc:sldMk cId="2136706431" sldId="320"/>
            <ac:spMk id="2" creationId="{00000000-0000-0000-0000-000000000000}"/>
          </ac:spMkLst>
        </pc:spChg>
        <pc:spChg chg="mod">
          <ac:chgData name="CHAUVINEAU Corinne" userId="ccd37605-826b-41cb-94b1-20d9a1a847ed" providerId="ADAL" clId="{9D8605D0-AAFC-4E11-A6D9-78EBC8AA8FE5}" dt="2024-06-18T14:31:21.704" v="665" actId="20577"/>
          <ac:spMkLst>
            <pc:docMk/>
            <pc:sldMk cId="2136706431" sldId="320"/>
            <ac:spMk id="3" creationId="{00000000-0000-0000-0000-000000000000}"/>
          </ac:spMkLst>
        </pc:spChg>
      </pc:sldChg>
      <pc:sldChg chg="modSp mod ord">
        <pc:chgData name="CHAUVINEAU Corinne" userId="ccd37605-826b-41cb-94b1-20d9a1a847ed" providerId="ADAL" clId="{9D8605D0-AAFC-4E11-A6D9-78EBC8AA8FE5}" dt="2024-06-12T11:46:56.680" v="181" actId="27636"/>
        <pc:sldMkLst>
          <pc:docMk/>
          <pc:sldMk cId="4091794156" sldId="321"/>
        </pc:sldMkLst>
        <pc:spChg chg="mod">
          <ac:chgData name="CHAUVINEAU Corinne" userId="ccd37605-826b-41cb-94b1-20d9a1a847ed" providerId="ADAL" clId="{9D8605D0-AAFC-4E11-A6D9-78EBC8AA8FE5}" dt="2024-06-12T11:46:56.680" v="181" actId="27636"/>
          <ac:spMkLst>
            <pc:docMk/>
            <pc:sldMk cId="4091794156" sldId="321"/>
            <ac:spMk id="3" creationId="{00000000-0000-0000-0000-000000000000}"/>
          </ac:spMkLst>
        </pc:spChg>
      </pc:sldChg>
      <pc:sldChg chg="ord">
        <pc:chgData name="CHAUVINEAU Corinne" userId="ccd37605-826b-41cb-94b1-20d9a1a847ed" providerId="ADAL" clId="{9D8605D0-AAFC-4E11-A6D9-78EBC8AA8FE5}" dt="2024-07-01T13:19:04.216" v="793"/>
        <pc:sldMkLst>
          <pc:docMk/>
          <pc:sldMk cId="1613816991" sldId="325"/>
        </pc:sldMkLst>
      </pc:sldChg>
      <pc:sldChg chg="modSp del mod">
        <pc:chgData name="CHAUVINEAU Corinne" userId="ccd37605-826b-41cb-94b1-20d9a1a847ed" providerId="ADAL" clId="{9D8605D0-AAFC-4E11-A6D9-78EBC8AA8FE5}" dt="2024-07-01T12:56:11.531" v="666" actId="47"/>
        <pc:sldMkLst>
          <pc:docMk/>
          <pc:sldMk cId="288119490" sldId="331"/>
        </pc:sldMkLst>
        <pc:spChg chg="mod">
          <ac:chgData name="CHAUVINEAU Corinne" userId="ccd37605-826b-41cb-94b1-20d9a1a847ed" providerId="ADAL" clId="{9D8605D0-AAFC-4E11-A6D9-78EBC8AA8FE5}" dt="2024-06-12T11:46:03.814" v="164" actId="6549"/>
          <ac:spMkLst>
            <pc:docMk/>
            <pc:sldMk cId="288119490" sldId="331"/>
            <ac:spMk id="2" creationId="{00000000-0000-0000-0000-000000000000}"/>
          </ac:spMkLst>
        </pc:spChg>
        <pc:spChg chg="mod">
          <ac:chgData name="CHAUVINEAU Corinne" userId="ccd37605-826b-41cb-94b1-20d9a1a847ed" providerId="ADAL" clId="{9D8605D0-AAFC-4E11-A6D9-78EBC8AA8FE5}" dt="2024-06-12T11:46:24.730" v="176" actId="122"/>
          <ac:spMkLst>
            <pc:docMk/>
            <pc:sldMk cId="288119490" sldId="331"/>
            <ac:spMk id="3" creationId="{00000000-0000-0000-0000-000000000000}"/>
          </ac:spMkLst>
        </pc:spChg>
      </pc:sldChg>
      <pc:sldChg chg="modSp mod ord">
        <pc:chgData name="CHAUVINEAU Corinne" userId="ccd37605-826b-41cb-94b1-20d9a1a847ed" providerId="ADAL" clId="{9D8605D0-AAFC-4E11-A6D9-78EBC8AA8FE5}" dt="2024-07-03T08:40:42.636" v="892" actId="20577"/>
        <pc:sldMkLst>
          <pc:docMk/>
          <pc:sldMk cId="3220782698" sldId="333"/>
        </pc:sldMkLst>
        <pc:spChg chg="mod">
          <ac:chgData name="CHAUVINEAU Corinne" userId="ccd37605-826b-41cb-94b1-20d9a1a847ed" providerId="ADAL" clId="{9D8605D0-AAFC-4E11-A6D9-78EBC8AA8FE5}" dt="2024-07-03T08:40:16.729" v="854" actId="20577"/>
          <ac:spMkLst>
            <pc:docMk/>
            <pc:sldMk cId="3220782698" sldId="333"/>
            <ac:spMk id="2" creationId="{00000000-0000-0000-0000-000000000000}"/>
          </ac:spMkLst>
        </pc:spChg>
        <pc:spChg chg="mod">
          <ac:chgData name="CHAUVINEAU Corinne" userId="ccd37605-826b-41cb-94b1-20d9a1a847ed" providerId="ADAL" clId="{9D8605D0-AAFC-4E11-A6D9-78EBC8AA8FE5}" dt="2024-07-03T08:40:42.636" v="892" actId="20577"/>
          <ac:spMkLst>
            <pc:docMk/>
            <pc:sldMk cId="3220782698" sldId="333"/>
            <ac:spMk id="3" creationId="{00000000-0000-0000-0000-000000000000}"/>
          </ac:spMkLst>
        </pc:spChg>
      </pc:sldChg>
      <pc:sldChg chg="modSp mod ord">
        <pc:chgData name="CHAUVINEAU Corinne" userId="ccd37605-826b-41cb-94b1-20d9a1a847ed" providerId="ADAL" clId="{9D8605D0-AAFC-4E11-A6D9-78EBC8AA8FE5}" dt="2024-06-12T11:52:47.367" v="548" actId="14100"/>
        <pc:sldMkLst>
          <pc:docMk/>
          <pc:sldMk cId="1079573071" sldId="334"/>
        </pc:sldMkLst>
        <pc:spChg chg="mod">
          <ac:chgData name="CHAUVINEAU Corinne" userId="ccd37605-826b-41cb-94b1-20d9a1a847ed" providerId="ADAL" clId="{9D8605D0-AAFC-4E11-A6D9-78EBC8AA8FE5}" dt="2024-06-12T11:52:47.367" v="548" actId="14100"/>
          <ac:spMkLst>
            <pc:docMk/>
            <pc:sldMk cId="1079573071" sldId="334"/>
            <ac:spMk id="2" creationId="{00000000-0000-0000-0000-000000000000}"/>
          </ac:spMkLst>
        </pc:spChg>
      </pc:sldChg>
      <pc:sldChg chg="modSp mod ord">
        <pc:chgData name="CHAUVINEAU Corinne" userId="ccd37605-826b-41cb-94b1-20d9a1a847ed" providerId="ADAL" clId="{9D8605D0-AAFC-4E11-A6D9-78EBC8AA8FE5}" dt="2024-07-05T13:55:58.085" v="958" actId="1076"/>
        <pc:sldMkLst>
          <pc:docMk/>
          <pc:sldMk cId="1185016509" sldId="335"/>
        </pc:sldMkLst>
        <pc:spChg chg="mod">
          <ac:chgData name="CHAUVINEAU Corinne" userId="ccd37605-826b-41cb-94b1-20d9a1a847ed" providerId="ADAL" clId="{9D8605D0-AAFC-4E11-A6D9-78EBC8AA8FE5}" dt="2024-07-05T13:55:58.085" v="958" actId="1076"/>
          <ac:spMkLst>
            <pc:docMk/>
            <pc:sldMk cId="1185016509" sldId="335"/>
            <ac:spMk id="3" creationId="{00000000-0000-0000-0000-000000000000}"/>
          </ac:spMkLst>
        </pc:spChg>
      </pc:sldChg>
      <pc:sldChg chg="ord">
        <pc:chgData name="CHAUVINEAU Corinne" userId="ccd37605-826b-41cb-94b1-20d9a1a847ed" providerId="ADAL" clId="{9D8605D0-AAFC-4E11-A6D9-78EBC8AA8FE5}" dt="2024-07-01T13:21:50.258" v="798"/>
        <pc:sldMkLst>
          <pc:docMk/>
          <pc:sldMk cId="4132477174" sldId="336"/>
        </pc:sldMkLst>
      </pc:sldChg>
      <pc:sldChg chg="addSp delSp modSp new mod">
        <pc:chgData name="CHAUVINEAU Corinne" userId="ccd37605-826b-41cb-94b1-20d9a1a847ed" providerId="ADAL" clId="{9D8605D0-AAFC-4E11-A6D9-78EBC8AA8FE5}" dt="2024-06-18T08:42:52.020" v="599" actId="1076"/>
        <pc:sldMkLst>
          <pc:docMk/>
          <pc:sldMk cId="2262266822" sldId="337"/>
        </pc:sldMkLst>
        <pc:spChg chg="del">
          <ac:chgData name="CHAUVINEAU Corinne" userId="ccd37605-826b-41cb-94b1-20d9a1a847ed" providerId="ADAL" clId="{9D8605D0-AAFC-4E11-A6D9-78EBC8AA8FE5}" dt="2024-06-18T08:41:24.567" v="579" actId="478"/>
          <ac:spMkLst>
            <pc:docMk/>
            <pc:sldMk cId="2262266822" sldId="337"/>
            <ac:spMk id="2" creationId="{3832545F-6B3A-B8F5-9DE8-4C7ABD258444}"/>
          </ac:spMkLst>
        </pc:spChg>
        <pc:spChg chg="del">
          <ac:chgData name="CHAUVINEAU Corinne" userId="ccd37605-826b-41cb-94b1-20d9a1a847ed" providerId="ADAL" clId="{9D8605D0-AAFC-4E11-A6D9-78EBC8AA8FE5}" dt="2024-06-18T08:41:33.208" v="581" actId="478"/>
          <ac:spMkLst>
            <pc:docMk/>
            <pc:sldMk cId="2262266822" sldId="337"/>
            <ac:spMk id="3" creationId="{0F73CC0C-482D-69E9-6BED-EB619198627E}"/>
          </ac:spMkLst>
        </pc:spChg>
        <pc:picChg chg="add del mod">
          <ac:chgData name="CHAUVINEAU Corinne" userId="ccd37605-826b-41cb-94b1-20d9a1a847ed" providerId="ADAL" clId="{9D8605D0-AAFC-4E11-A6D9-78EBC8AA8FE5}" dt="2024-06-18T08:41:31.005" v="580" actId="478"/>
          <ac:picMkLst>
            <pc:docMk/>
            <pc:sldMk cId="2262266822" sldId="337"/>
            <ac:picMk id="5" creationId="{FF1FB655-4E50-ED98-EEE7-49543A40C861}"/>
          </ac:picMkLst>
        </pc:picChg>
        <pc:picChg chg="add mod">
          <ac:chgData name="CHAUVINEAU Corinne" userId="ccd37605-826b-41cb-94b1-20d9a1a847ed" providerId="ADAL" clId="{9D8605D0-AAFC-4E11-A6D9-78EBC8AA8FE5}" dt="2024-06-18T08:42:52.020" v="599" actId="1076"/>
          <ac:picMkLst>
            <pc:docMk/>
            <pc:sldMk cId="2262266822" sldId="337"/>
            <ac:picMk id="7" creationId="{7BB6F0AA-297C-E27F-3656-88877020FCDE}"/>
          </ac:picMkLst>
        </pc:picChg>
      </pc:sldChg>
      <pc:sldChg chg="addSp modSp add mod ord">
        <pc:chgData name="CHAUVINEAU Corinne" userId="ccd37605-826b-41cb-94b1-20d9a1a847ed" providerId="ADAL" clId="{9D8605D0-AAFC-4E11-A6D9-78EBC8AA8FE5}" dt="2024-07-11T12:41:08.845" v="1593" actId="20577"/>
        <pc:sldMkLst>
          <pc:docMk/>
          <pc:sldMk cId="2701191755" sldId="338"/>
        </pc:sldMkLst>
        <pc:spChg chg="mod">
          <ac:chgData name="CHAUVINEAU Corinne" userId="ccd37605-826b-41cb-94b1-20d9a1a847ed" providerId="ADAL" clId="{9D8605D0-AAFC-4E11-A6D9-78EBC8AA8FE5}" dt="2024-07-11T12:41:08.845" v="1593" actId="20577"/>
          <ac:spMkLst>
            <pc:docMk/>
            <pc:sldMk cId="2701191755" sldId="338"/>
            <ac:spMk id="3" creationId="{00000000-0000-0000-0000-000000000000}"/>
          </ac:spMkLst>
        </pc:spChg>
        <pc:picChg chg="add mod">
          <ac:chgData name="CHAUVINEAU Corinne" userId="ccd37605-826b-41cb-94b1-20d9a1a847ed" providerId="ADAL" clId="{9D8605D0-AAFC-4E11-A6D9-78EBC8AA8FE5}" dt="2024-07-11T12:40:17.594" v="1548" actId="1076"/>
          <ac:picMkLst>
            <pc:docMk/>
            <pc:sldMk cId="2701191755" sldId="338"/>
            <ac:picMk id="4" creationId="{BD9015F0-3DB1-E492-DF13-E939C53639F6}"/>
          </ac:picMkLst>
        </pc:picChg>
      </pc:sldChg>
      <pc:sldChg chg="addSp delSp modSp add mod ord">
        <pc:chgData name="CHAUVINEAU Corinne" userId="ccd37605-826b-41cb-94b1-20d9a1a847ed" providerId="ADAL" clId="{9D8605D0-AAFC-4E11-A6D9-78EBC8AA8FE5}" dt="2024-07-01T13:06:45.884" v="727"/>
        <pc:sldMkLst>
          <pc:docMk/>
          <pc:sldMk cId="2539670860" sldId="339"/>
        </pc:sldMkLst>
        <pc:spChg chg="del">
          <ac:chgData name="CHAUVINEAU Corinne" userId="ccd37605-826b-41cb-94b1-20d9a1a847ed" providerId="ADAL" clId="{9D8605D0-AAFC-4E11-A6D9-78EBC8AA8FE5}" dt="2024-06-18T08:41:35.493" v="582" actId="478"/>
          <ac:spMkLst>
            <pc:docMk/>
            <pc:sldMk cId="2539670860" sldId="339"/>
            <ac:spMk id="2" creationId="{3832545F-6B3A-B8F5-9DE8-4C7ABD258444}"/>
          </ac:spMkLst>
        </pc:spChg>
        <pc:spChg chg="del">
          <ac:chgData name="CHAUVINEAU Corinne" userId="ccd37605-826b-41cb-94b1-20d9a1a847ed" providerId="ADAL" clId="{9D8605D0-AAFC-4E11-A6D9-78EBC8AA8FE5}" dt="2024-06-18T08:41:37.560" v="583" actId="478"/>
          <ac:spMkLst>
            <pc:docMk/>
            <pc:sldMk cId="2539670860" sldId="339"/>
            <ac:spMk id="3" creationId="{0F73CC0C-482D-69E9-6BED-EB619198627E}"/>
          </ac:spMkLst>
        </pc:spChg>
        <pc:picChg chg="add mod">
          <ac:chgData name="CHAUVINEAU Corinne" userId="ccd37605-826b-41cb-94b1-20d9a1a847ed" providerId="ADAL" clId="{9D8605D0-AAFC-4E11-A6D9-78EBC8AA8FE5}" dt="2024-06-18T08:43:16.557" v="602" actId="1076"/>
          <ac:picMkLst>
            <pc:docMk/>
            <pc:sldMk cId="2539670860" sldId="339"/>
            <ac:picMk id="5" creationId="{733A1F66-CEF3-CF60-B2C8-1710E493A35D}"/>
          </ac:picMkLst>
        </pc:picChg>
      </pc:sldChg>
      <pc:sldChg chg="add">
        <pc:chgData name="CHAUVINEAU Corinne" userId="ccd37605-826b-41cb-94b1-20d9a1a847ed" providerId="ADAL" clId="{9D8605D0-AAFC-4E11-A6D9-78EBC8AA8FE5}" dt="2024-06-17T14:37:13.140" v="573"/>
        <pc:sldMkLst>
          <pc:docMk/>
          <pc:sldMk cId="1569481431" sldId="340"/>
        </pc:sldMkLst>
      </pc:sldChg>
      <pc:sldChg chg="modSp add mod ord">
        <pc:chgData name="CHAUVINEAU Corinne" userId="ccd37605-826b-41cb-94b1-20d9a1a847ed" providerId="ADAL" clId="{9D8605D0-AAFC-4E11-A6D9-78EBC8AA8FE5}" dt="2024-07-01T13:22:57.049" v="800"/>
        <pc:sldMkLst>
          <pc:docMk/>
          <pc:sldMk cId="656118838" sldId="341"/>
        </pc:sldMkLst>
        <pc:spChg chg="mod">
          <ac:chgData name="CHAUVINEAU Corinne" userId="ccd37605-826b-41cb-94b1-20d9a1a847ed" providerId="ADAL" clId="{9D8605D0-AAFC-4E11-A6D9-78EBC8AA8FE5}" dt="2024-07-01T13:13:47.902" v="791" actId="20577"/>
          <ac:spMkLst>
            <pc:docMk/>
            <pc:sldMk cId="656118838" sldId="341"/>
            <ac:spMk id="3" creationId="{00000000-0000-0000-0000-000000000000}"/>
          </ac:spMkLst>
        </pc:spChg>
      </pc:sldChg>
      <pc:sldChg chg="new">
        <pc:chgData name="CHAUVINEAU Corinne" userId="ccd37605-826b-41cb-94b1-20d9a1a847ed" providerId="ADAL" clId="{9D8605D0-AAFC-4E11-A6D9-78EBC8AA8FE5}" dt="2024-07-01T13:19:08.034" v="794" actId="680"/>
        <pc:sldMkLst>
          <pc:docMk/>
          <pc:sldMk cId="1912486186" sldId="342"/>
        </pc:sldMkLst>
      </pc:sldChg>
      <pc:sldChg chg="modSp add mod">
        <pc:chgData name="CHAUVINEAU Corinne" userId="ccd37605-826b-41cb-94b1-20d9a1a847ed" providerId="ADAL" clId="{9D8605D0-AAFC-4E11-A6D9-78EBC8AA8FE5}" dt="2024-07-03T07:50:28.292" v="836" actId="6549"/>
        <pc:sldMkLst>
          <pc:docMk/>
          <pc:sldMk cId="2265230062" sldId="343"/>
        </pc:sldMkLst>
        <pc:spChg chg="mod">
          <ac:chgData name="CHAUVINEAU Corinne" userId="ccd37605-826b-41cb-94b1-20d9a1a847ed" providerId="ADAL" clId="{9D8605D0-AAFC-4E11-A6D9-78EBC8AA8FE5}" dt="2024-07-03T07:50:28.292" v="836" actId="6549"/>
          <ac:spMkLst>
            <pc:docMk/>
            <pc:sldMk cId="2265230062" sldId="343"/>
            <ac:spMk id="3" creationId="{00000000-0000-0000-0000-000000000000}"/>
          </ac:spMkLst>
        </pc:spChg>
      </pc:sldChg>
      <pc:sldChg chg="addSp delSp modSp new del mod">
        <pc:chgData name="CHAUVINEAU Corinne" userId="ccd37605-826b-41cb-94b1-20d9a1a847ed" providerId="ADAL" clId="{9D8605D0-AAFC-4E11-A6D9-78EBC8AA8FE5}" dt="2024-07-05T13:56:18.952" v="959" actId="47"/>
        <pc:sldMkLst>
          <pc:docMk/>
          <pc:sldMk cId="1189238910" sldId="344"/>
        </pc:sldMkLst>
        <pc:spChg chg="del">
          <ac:chgData name="CHAUVINEAU Corinne" userId="ccd37605-826b-41cb-94b1-20d9a1a847ed" providerId="ADAL" clId="{9D8605D0-AAFC-4E11-A6D9-78EBC8AA8FE5}" dt="2024-07-05T13:53:55.179" v="924" actId="478"/>
          <ac:spMkLst>
            <pc:docMk/>
            <pc:sldMk cId="1189238910" sldId="344"/>
            <ac:spMk id="2" creationId="{EA1C2214-2544-D89F-1552-A21240D88F0F}"/>
          </ac:spMkLst>
        </pc:spChg>
        <pc:spChg chg="del">
          <ac:chgData name="CHAUVINEAU Corinne" userId="ccd37605-826b-41cb-94b1-20d9a1a847ed" providerId="ADAL" clId="{9D8605D0-AAFC-4E11-A6D9-78EBC8AA8FE5}" dt="2024-07-05T13:53:56.137" v="925" actId="478"/>
          <ac:spMkLst>
            <pc:docMk/>
            <pc:sldMk cId="1189238910" sldId="344"/>
            <ac:spMk id="3" creationId="{2EF30BE9-D52F-3DD6-CE46-8FC24A3025DA}"/>
          </ac:spMkLst>
        </pc:spChg>
        <pc:spChg chg="add mod">
          <ac:chgData name="CHAUVINEAU Corinne" userId="ccd37605-826b-41cb-94b1-20d9a1a847ed" providerId="ADAL" clId="{9D8605D0-AAFC-4E11-A6D9-78EBC8AA8FE5}" dt="2024-07-05T13:55:12.740" v="945" actId="20577"/>
          <ac:spMkLst>
            <pc:docMk/>
            <pc:sldMk cId="1189238910" sldId="344"/>
            <ac:spMk id="5" creationId="{D9DC5781-45B8-B4DD-8E38-BDC43E7F337A}"/>
          </ac:spMkLst>
        </pc:spChg>
      </pc:sldChg>
      <pc:sldChg chg="new del">
        <pc:chgData name="CHAUVINEAU Corinne" userId="ccd37605-826b-41cb-94b1-20d9a1a847ed" providerId="ADAL" clId="{9D8605D0-AAFC-4E11-A6D9-78EBC8AA8FE5}" dt="2024-07-08T12:12:14.830" v="980" actId="47"/>
        <pc:sldMkLst>
          <pc:docMk/>
          <pc:sldMk cId="2543067494" sldId="344"/>
        </pc:sldMkLst>
      </pc:sldChg>
      <pc:sldChg chg="modSp new mod">
        <pc:chgData name="CHAUVINEAU Corinne" userId="ccd37605-826b-41cb-94b1-20d9a1a847ed" providerId="ADAL" clId="{9D8605D0-AAFC-4E11-A6D9-78EBC8AA8FE5}" dt="2024-07-10T10:15:10.281" v="1529" actId="27636"/>
        <pc:sldMkLst>
          <pc:docMk/>
          <pc:sldMk cId="4168956592" sldId="344"/>
        </pc:sldMkLst>
        <pc:spChg chg="mod">
          <ac:chgData name="CHAUVINEAU Corinne" userId="ccd37605-826b-41cb-94b1-20d9a1a847ed" providerId="ADAL" clId="{9D8605D0-AAFC-4E11-A6D9-78EBC8AA8FE5}" dt="2024-07-10T10:12:45.761" v="1252" actId="20577"/>
          <ac:spMkLst>
            <pc:docMk/>
            <pc:sldMk cId="4168956592" sldId="344"/>
            <ac:spMk id="2" creationId="{735A83DC-2A54-348A-926D-B0D0572CCABB}"/>
          </ac:spMkLst>
        </pc:spChg>
        <pc:spChg chg="mod">
          <ac:chgData name="CHAUVINEAU Corinne" userId="ccd37605-826b-41cb-94b1-20d9a1a847ed" providerId="ADAL" clId="{9D8605D0-AAFC-4E11-A6D9-78EBC8AA8FE5}" dt="2024-07-10T10:15:10.281" v="1529" actId="27636"/>
          <ac:spMkLst>
            <pc:docMk/>
            <pc:sldMk cId="4168956592" sldId="344"/>
            <ac:spMk id="3" creationId="{04FC208D-5769-89FD-5DFC-4B748FFA3503}"/>
          </ac:spMkLst>
        </pc:spChg>
      </pc:sldChg>
      <pc:sldChg chg="modSp add mod">
        <pc:chgData name="CHAUVINEAU Corinne" userId="ccd37605-826b-41cb-94b1-20d9a1a847ed" providerId="ADAL" clId="{9D8605D0-AAFC-4E11-A6D9-78EBC8AA8FE5}" dt="2024-07-10T10:12:10.966" v="1190" actId="6549"/>
        <pc:sldMkLst>
          <pc:docMk/>
          <pc:sldMk cId="3220524263" sldId="345"/>
        </pc:sldMkLst>
        <pc:spChg chg="mod">
          <ac:chgData name="CHAUVINEAU Corinne" userId="ccd37605-826b-41cb-94b1-20d9a1a847ed" providerId="ADAL" clId="{9D8605D0-AAFC-4E11-A6D9-78EBC8AA8FE5}" dt="2024-07-10T10:12:10.966" v="1190" actId="6549"/>
          <ac:spMkLst>
            <pc:docMk/>
            <pc:sldMk cId="3220524263" sldId="345"/>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EB17EF6E-927D-4999-9180-24F011FA4BC5}" type="datetimeFigureOut">
              <a:rPr lang="fr-FR" smtClean="0"/>
              <a:t>19/09/2024</a:t>
            </a:fld>
            <a:endParaRPr lang="fr-FR" dirty="0"/>
          </a:p>
        </p:txBody>
      </p:sp>
      <p:sp>
        <p:nvSpPr>
          <p:cNvPr id="4" name="Espace réservé du pied de page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6423FA57-A7A5-4F6A-8C05-C36F8DDD8A2F}" type="slidenum">
              <a:rPr lang="fr-FR" smtClean="0"/>
              <a:t>‹N°›</a:t>
            </a:fld>
            <a:endParaRPr lang="fr-FR" dirty="0"/>
          </a:p>
        </p:txBody>
      </p:sp>
    </p:spTree>
    <p:extLst>
      <p:ext uri="{BB962C8B-B14F-4D97-AF65-F5344CB8AC3E}">
        <p14:creationId xmlns:p14="http://schemas.microsoft.com/office/powerpoint/2010/main" val="11949639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C9E21D29-EBDD-4163-A399-A9F483FA5255}" type="datetimeFigureOut">
              <a:rPr lang="fr-FR" smtClean="0"/>
              <a:t>19/09/2024</a:t>
            </a:fld>
            <a:endParaRPr lang="fr-FR" dirty="0"/>
          </a:p>
        </p:txBody>
      </p:sp>
      <p:sp>
        <p:nvSpPr>
          <p:cNvPr id="4" name="Espace réservé de l'image des diapositives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notes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429FD43D-E6A7-44E8-A724-60521F98944F}" type="slidenum">
              <a:rPr lang="fr-FR" smtClean="0"/>
              <a:t>‹N°›</a:t>
            </a:fld>
            <a:endParaRPr lang="fr-FR" dirty="0"/>
          </a:p>
        </p:txBody>
      </p:sp>
    </p:spTree>
    <p:extLst>
      <p:ext uri="{BB962C8B-B14F-4D97-AF65-F5344CB8AC3E}">
        <p14:creationId xmlns:p14="http://schemas.microsoft.com/office/powerpoint/2010/main" val="4149292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ctr"/>
            <a:r>
              <a:rPr lang="fr-FR" sz="1800" kern="100" dirty="0">
                <a:effectLst/>
                <a:latin typeface="Times New Roman" panose="02020603050405020304" pitchFamily="18" charset="0"/>
                <a:ea typeface="Times New Roman" panose="02020603050405020304" pitchFamily="18" charset="0"/>
              </a:rPr>
              <a:t>Projet Professionnel</a:t>
            </a:r>
          </a:p>
          <a:p>
            <a:pPr algn="ctr"/>
            <a:r>
              <a:rPr lang="fr-FR" sz="1800" kern="100" dirty="0">
                <a:effectLst/>
                <a:latin typeface="Times New Roman" panose="02020603050405020304" pitchFamily="18" charset="0"/>
                <a:ea typeface="Times New Roman" panose="02020603050405020304" pitchFamily="18" charset="0"/>
              </a:rPr>
              <a:t>Organisatrice de séjours touristiques pour randonneurs et/ou cyclotouristes</a:t>
            </a:r>
          </a:p>
          <a:p>
            <a:pPr algn="ctr"/>
            <a:r>
              <a:rPr lang="fr-FR" sz="1800" kern="100" dirty="0">
                <a:effectLst/>
                <a:latin typeface="Times New Roman" panose="02020603050405020304" pitchFamily="18" charset="0"/>
                <a:ea typeface="Times New Roman" panose="02020603050405020304" pitchFamily="18" charset="0"/>
              </a:rPr>
              <a:t>Sur les communes de Pornic et/ou Sucé-sur-Erdre</a:t>
            </a:r>
          </a:p>
          <a:p>
            <a:r>
              <a:rPr lang="fr-FR" sz="1800" kern="100" dirty="0">
                <a:effectLst/>
                <a:latin typeface="Times New Roman" panose="02020603050405020304" pitchFamily="18" charset="0"/>
                <a:ea typeface="Times New Roman" panose="02020603050405020304" pitchFamily="18" charset="0"/>
              </a:rPr>
              <a:t> </a:t>
            </a:r>
          </a:p>
          <a:p>
            <a:r>
              <a:rPr lang="fr-FR" sz="1800" kern="100" dirty="0">
                <a:effectLst/>
                <a:latin typeface="Times New Roman" panose="02020603050405020304" pitchFamily="18" charset="0"/>
                <a:ea typeface="Times New Roman" panose="02020603050405020304" pitchFamily="18" charset="0"/>
              </a:rPr>
              <a:t> </a:t>
            </a:r>
          </a:p>
          <a:p>
            <a:pPr marL="342900" lvl="0" indent="-342900">
              <a:buFont typeface="Times New Roman" panose="02020603050405020304" pitchFamily="18" charset="0"/>
              <a:buChar char="-"/>
            </a:pPr>
            <a:r>
              <a:rPr lang="fr-FR" sz="1800" kern="100" dirty="0">
                <a:effectLst/>
                <a:latin typeface="Times New Roman" panose="02020603050405020304" pitchFamily="18" charset="0"/>
                <a:ea typeface="Times New Roman" panose="02020603050405020304" pitchFamily="18" charset="0"/>
              </a:rPr>
              <a:t>Assurer la logistique dans les domaines ci-dessous</a:t>
            </a:r>
          </a:p>
          <a:p>
            <a:pPr marL="457200"/>
            <a:r>
              <a:rPr lang="fr-FR" sz="1800" kern="100" dirty="0">
                <a:effectLst/>
                <a:latin typeface="Times New Roman" panose="02020603050405020304" pitchFamily="18" charset="0"/>
                <a:ea typeface="Times New Roman" panose="02020603050405020304" pitchFamily="18" charset="0"/>
              </a:rPr>
              <a:t> </a:t>
            </a:r>
          </a:p>
          <a:p>
            <a:pPr marL="457200"/>
            <a:r>
              <a:rPr lang="fr-FR" sz="1800" b="1" u="sng" kern="100" dirty="0">
                <a:effectLst/>
                <a:latin typeface="Times New Roman" panose="02020603050405020304" pitchFamily="18" charset="0"/>
                <a:ea typeface="Times New Roman" panose="02020603050405020304" pitchFamily="18" charset="0"/>
              </a:rPr>
              <a:t>Dans un séjour itinérant</a:t>
            </a:r>
            <a:r>
              <a:rPr lang="fr-FR" sz="1800" kern="100" dirty="0">
                <a:effectLst/>
                <a:latin typeface="Times New Roman" panose="02020603050405020304" pitchFamily="18" charset="0"/>
                <a:ea typeface="Times New Roman" panose="02020603050405020304" pitchFamily="18" charset="0"/>
              </a:rPr>
              <a:t> :</a:t>
            </a:r>
          </a:p>
          <a:p>
            <a:pPr marL="457200"/>
            <a:r>
              <a:rPr lang="fr-FR" sz="1800" kern="100" dirty="0">
                <a:effectLst/>
                <a:latin typeface="Times New Roman" panose="02020603050405020304" pitchFamily="18" charset="0"/>
                <a:ea typeface="Times New Roman" panose="02020603050405020304" pitchFamily="18" charset="0"/>
              </a:rPr>
              <a:t>Proposer de prendre en charge les voyageurs pour une étape et d’une étape à une autre : assurer le transport en les récupérant sur le circuit de randonnée pour se rendre au lieu d’hébergement.</a:t>
            </a:r>
          </a:p>
          <a:p>
            <a:pPr marL="457200"/>
            <a:r>
              <a:rPr lang="fr-FR" sz="1800" kern="100" dirty="0">
                <a:effectLst/>
                <a:latin typeface="Times New Roman" panose="02020603050405020304" pitchFamily="18" charset="0"/>
                <a:ea typeface="Times New Roman" panose="02020603050405020304" pitchFamily="18" charset="0"/>
              </a:rPr>
              <a:t> </a:t>
            </a:r>
          </a:p>
          <a:p>
            <a:pPr marL="457200"/>
            <a:r>
              <a:rPr lang="fr-FR" sz="1800" b="1" u="sng" kern="100" dirty="0">
                <a:effectLst/>
                <a:latin typeface="Times New Roman" panose="02020603050405020304" pitchFamily="18" charset="0"/>
                <a:ea typeface="Times New Roman" panose="02020603050405020304" pitchFamily="18" charset="0"/>
              </a:rPr>
              <a:t>Hébergement et Restauration</a:t>
            </a:r>
            <a:endParaRPr lang="fr-FR" sz="1800" kern="100" dirty="0">
              <a:effectLst/>
              <a:latin typeface="Times New Roman" panose="02020603050405020304" pitchFamily="18" charset="0"/>
              <a:ea typeface="Times New Roman" panose="02020603050405020304" pitchFamily="18" charset="0"/>
            </a:endParaRPr>
          </a:p>
          <a:p>
            <a:pPr marL="457200"/>
            <a:r>
              <a:rPr lang="fr-FR" sz="1800" kern="100" dirty="0">
                <a:effectLst/>
                <a:latin typeface="Times New Roman" panose="02020603050405020304" pitchFamily="18" charset="0"/>
                <a:ea typeface="Times New Roman" panose="02020603050405020304" pitchFamily="18" charset="0"/>
              </a:rPr>
              <a:t>Proposer une nuitée en chambre d’hôtes (maximum 6 personnes). </a:t>
            </a:r>
          </a:p>
          <a:p>
            <a:pPr marL="457200"/>
            <a:r>
              <a:rPr lang="fr-FR" sz="1800" kern="100" dirty="0">
                <a:effectLst/>
                <a:latin typeface="Times New Roman" panose="02020603050405020304" pitchFamily="18" charset="0"/>
                <a:ea typeface="Times New Roman" panose="02020603050405020304" pitchFamily="18" charset="0"/>
              </a:rPr>
              <a:t>Mise à disposition d’un jardin pour planter une ou plusieurs toiles de tentes.</a:t>
            </a:r>
          </a:p>
          <a:p>
            <a:pPr marL="457200"/>
            <a:r>
              <a:rPr lang="fr-FR" sz="1800" kern="100" dirty="0">
                <a:effectLst/>
                <a:latin typeface="Times New Roman" panose="02020603050405020304" pitchFamily="18" charset="0"/>
                <a:ea typeface="Times New Roman" panose="02020603050405020304" pitchFamily="18" charset="0"/>
              </a:rPr>
              <a:t> </a:t>
            </a:r>
          </a:p>
          <a:p>
            <a:pPr marL="457200"/>
            <a:r>
              <a:rPr lang="fr-FR" sz="1800" kern="100" dirty="0">
                <a:effectLst/>
                <a:latin typeface="Times New Roman" panose="02020603050405020304" pitchFamily="18" charset="0"/>
                <a:ea typeface="Times New Roman" panose="02020603050405020304" pitchFamily="18" charset="0"/>
              </a:rPr>
              <a:t>Proposer un repas en table d’hôtes ou effectuer une réservation dans un restaurant local</a:t>
            </a:r>
          </a:p>
          <a:p>
            <a:pPr marL="457200"/>
            <a:r>
              <a:rPr lang="fr-FR" sz="1800" kern="100" dirty="0">
                <a:effectLst/>
                <a:latin typeface="Times New Roman" panose="02020603050405020304" pitchFamily="18" charset="0"/>
                <a:ea typeface="Times New Roman" panose="02020603050405020304" pitchFamily="18" charset="0"/>
              </a:rPr>
              <a:t>Proposer un petit déjeuner</a:t>
            </a:r>
          </a:p>
          <a:p>
            <a:pPr marL="457200"/>
            <a:r>
              <a:rPr lang="fr-FR" sz="1800" kern="100" dirty="0">
                <a:effectLst/>
                <a:latin typeface="Times New Roman" panose="02020603050405020304" pitchFamily="18" charset="0"/>
                <a:ea typeface="Times New Roman" panose="02020603050405020304" pitchFamily="18" charset="0"/>
              </a:rPr>
              <a:t>Proposer un panier repas</a:t>
            </a:r>
          </a:p>
          <a:p>
            <a:pPr marL="457200"/>
            <a:r>
              <a:rPr lang="fr-FR" sz="1800" kern="100" dirty="0">
                <a:effectLst/>
                <a:latin typeface="Times New Roman" panose="02020603050405020304" pitchFamily="18" charset="0"/>
                <a:ea typeface="Times New Roman" panose="02020603050405020304" pitchFamily="18" charset="0"/>
              </a:rPr>
              <a:t> </a:t>
            </a:r>
          </a:p>
          <a:p>
            <a:pPr marL="457200"/>
            <a:r>
              <a:rPr lang="fr-FR" sz="1800" kern="100" dirty="0">
                <a:effectLst/>
                <a:latin typeface="Times New Roman" panose="02020603050405020304" pitchFamily="18" charset="0"/>
                <a:ea typeface="Times New Roman" panose="02020603050405020304" pitchFamily="18" charset="0"/>
              </a:rPr>
              <a:t> </a:t>
            </a:r>
          </a:p>
          <a:p>
            <a:pPr marL="457200"/>
            <a:r>
              <a:rPr lang="fr-FR" sz="1800" b="1" u="sng" kern="100" dirty="0">
                <a:effectLst/>
                <a:latin typeface="Times New Roman" panose="02020603050405020304" pitchFamily="18" charset="0"/>
                <a:ea typeface="Times New Roman" panose="02020603050405020304" pitchFamily="18" charset="0"/>
              </a:rPr>
              <a:t>Etape locale</a:t>
            </a:r>
            <a:endParaRPr lang="fr-FR" sz="1800" kern="100" dirty="0">
              <a:effectLst/>
              <a:latin typeface="Times New Roman" panose="02020603050405020304" pitchFamily="18" charset="0"/>
              <a:ea typeface="Times New Roman" panose="02020603050405020304" pitchFamily="18" charset="0"/>
            </a:endParaRPr>
          </a:p>
          <a:p>
            <a:pPr marL="457200"/>
            <a:r>
              <a:rPr lang="fr-FR" sz="1800" kern="100" dirty="0">
                <a:effectLst/>
                <a:latin typeface="Times New Roman" panose="02020603050405020304" pitchFamily="18" charset="0"/>
                <a:ea typeface="Times New Roman" panose="02020603050405020304" pitchFamily="18" charset="0"/>
              </a:rPr>
              <a:t>Proposer des visites locales avec des thèmes différents : gourmandes, culturelles, artisanales….</a:t>
            </a:r>
          </a:p>
          <a:p>
            <a:pPr marL="457200"/>
            <a:r>
              <a:rPr lang="fr-FR" sz="1800" kern="100" dirty="0">
                <a:effectLst/>
                <a:latin typeface="Times New Roman" panose="02020603050405020304" pitchFamily="18" charset="0"/>
                <a:ea typeface="Times New Roman" panose="02020603050405020304" pitchFamily="18" charset="0"/>
              </a:rPr>
              <a:t> </a:t>
            </a:r>
          </a:p>
          <a:p>
            <a:pPr marL="457200"/>
            <a:r>
              <a:rPr lang="fr-FR" sz="1800" kern="100" dirty="0">
                <a:effectLst/>
                <a:latin typeface="Times New Roman" panose="02020603050405020304" pitchFamily="18" charset="0"/>
                <a:ea typeface="Times New Roman" panose="02020603050405020304" pitchFamily="18" charset="0"/>
              </a:rPr>
              <a:t> </a:t>
            </a:r>
          </a:p>
          <a:p>
            <a:pPr marL="457200"/>
            <a:r>
              <a:rPr lang="fr-FR" sz="1800" b="1" kern="100" dirty="0">
                <a:effectLst/>
                <a:latin typeface="Times New Roman" panose="02020603050405020304" pitchFamily="18" charset="0"/>
                <a:ea typeface="Times New Roman" panose="02020603050405020304" pitchFamily="18" charset="0"/>
              </a:rPr>
              <a:t>Réflexion du projet à construire</a:t>
            </a:r>
            <a:endParaRPr lang="fr-FR" sz="1800" kern="100" dirty="0">
              <a:effectLst/>
              <a:latin typeface="Times New Roman" panose="02020603050405020304" pitchFamily="18" charset="0"/>
              <a:ea typeface="Times New Roman" panose="02020603050405020304" pitchFamily="18" charset="0"/>
            </a:endParaRPr>
          </a:p>
          <a:p>
            <a:pPr marL="342900" lvl="0" indent="-342900">
              <a:buFont typeface="Times New Roman" panose="02020603050405020304" pitchFamily="18" charset="0"/>
              <a:buChar char="-"/>
            </a:pPr>
            <a:r>
              <a:rPr lang="fr-FR" sz="1800" kern="100" dirty="0">
                <a:effectLst/>
                <a:latin typeface="Times New Roman" panose="02020603050405020304" pitchFamily="18" charset="0"/>
                <a:ea typeface="Times New Roman" panose="02020603050405020304" pitchFamily="18" charset="0"/>
              </a:rPr>
              <a:t>Intégration du projet sur le territoire (contacts avec les acteurs locaux : communes, interco, acteurs touristiques…)</a:t>
            </a:r>
          </a:p>
          <a:p>
            <a:pPr marL="342900" lvl="0" indent="-342900">
              <a:buFont typeface="Times New Roman" panose="02020603050405020304" pitchFamily="18" charset="0"/>
              <a:buChar char="-"/>
            </a:pPr>
            <a:r>
              <a:rPr lang="fr-FR" sz="1800" kern="100" dirty="0">
                <a:effectLst/>
                <a:latin typeface="Times New Roman" panose="02020603050405020304" pitchFamily="18" charset="0"/>
                <a:ea typeface="Times New Roman" panose="02020603050405020304" pitchFamily="18" charset="0"/>
              </a:rPr>
              <a:t>Cibler la clientèle</a:t>
            </a:r>
          </a:p>
          <a:p>
            <a:pPr marL="342900" lvl="0" indent="-342900">
              <a:buFont typeface="Times New Roman" panose="02020603050405020304" pitchFamily="18" charset="0"/>
              <a:buChar char="-"/>
            </a:pPr>
            <a:r>
              <a:rPr lang="fr-FR" sz="1800" kern="100" dirty="0">
                <a:effectLst/>
                <a:latin typeface="Times New Roman" panose="02020603050405020304" pitchFamily="18" charset="0"/>
                <a:ea typeface="Times New Roman" panose="02020603050405020304" pitchFamily="18" charset="0"/>
              </a:rPr>
              <a:t>Évaluer les ressources humaines</a:t>
            </a:r>
          </a:p>
          <a:p>
            <a:pPr marL="342900" lvl="0" indent="-342900">
              <a:buFont typeface="Times New Roman" panose="02020603050405020304" pitchFamily="18" charset="0"/>
              <a:buChar char="-"/>
            </a:pPr>
            <a:r>
              <a:rPr lang="fr-FR" sz="1800" kern="100" dirty="0">
                <a:effectLst/>
                <a:latin typeface="Times New Roman" panose="02020603050405020304" pitchFamily="18" charset="0"/>
                <a:ea typeface="Times New Roman" panose="02020603050405020304" pitchFamily="18" charset="0"/>
              </a:rPr>
              <a:t>Jauger la rentabilité de l’activité : charge de fonctionnement, besoins en fonds de roulement, seuil de rentabilité…</a:t>
            </a:r>
          </a:p>
          <a:p>
            <a:pPr marL="342900" lvl="0" indent="-342900">
              <a:buFont typeface="Times New Roman" panose="02020603050405020304" pitchFamily="18" charset="0"/>
              <a:buChar char="-"/>
            </a:pPr>
            <a:r>
              <a:rPr lang="fr-FR" sz="1800" kern="100" dirty="0">
                <a:effectLst/>
                <a:latin typeface="Times New Roman" panose="02020603050405020304" pitchFamily="18" charset="0"/>
                <a:ea typeface="Times New Roman" panose="02020603050405020304" pitchFamily="18" charset="0"/>
              </a:rPr>
              <a:t>Travailler en réseaux avec d’autres</a:t>
            </a:r>
          </a:p>
          <a:p>
            <a:pPr marL="342900" lvl="0" indent="-342900">
              <a:buFont typeface="Times New Roman" panose="02020603050405020304" pitchFamily="18" charset="0"/>
              <a:buChar char="-"/>
            </a:pPr>
            <a:r>
              <a:rPr lang="fr-FR" sz="1800" kern="100" dirty="0">
                <a:effectLst/>
                <a:latin typeface="Times New Roman" panose="02020603050405020304" pitchFamily="18" charset="0"/>
                <a:ea typeface="Times New Roman" panose="02020603050405020304" pitchFamily="18" charset="0"/>
              </a:rPr>
              <a:t>Établir un plan de communication</a:t>
            </a:r>
          </a:p>
          <a:p>
            <a:pPr marL="342900" lvl="0" indent="-342900">
              <a:buFont typeface="Times New Roman" panose="02020603050405020304" pitchFamily="18" charset="0"/>
              <a:buChar char="-"/>
            </a:pPr>
            <a:r>
              <a:rPr lang="fr-FR" sz="1800" kern="100" dirty="0">
                <a:effectLst/>
                <a:latin typeface="Times New Roman" panose="02020603050405020304" pitchFamily="18" charset="0"/>
                <a:ea typeface="Times New Roman" panose="02020603050405020304" pitchFamily="18" charset="0"/>
              </a:rPr>
              <a:t>Créer un site internet, communiquer sur les réseaux sociaux</a:t>
            </a:r>
          </a:p>
          <a:p>
            <a:pPr marL="342900" lvl="0" indent="-342900">
              <a:buFont typeface="Times New Roman" panose="02020603050405020304" pitchFamily="18" charset="0"/>
              <a:buChar char="-"/>
            </a:pPr>
            <a:r>
              <a:rPr lang="fr-FR" sz="1800" kern="100" dirty="0">
                <a:effectLst/>
                <a:latin typeface="Times New Roman" panose="02020603050405020304" pitchFamily="18" charset="0"/>
                <a:ea typeface="Times New Roman" panose="02020603050405020304" pitchFamily="18" charset="0"/>
              </a:rPr>
              <a:t>Définir une grille tarifaire haute et basse saison</a:t>
            </a:r>
          </a:p>
          <a:p>
            <a:pPr marL="342900" lvl="0" indent="-342900">
              <a:buFont typeface="Times New Roman" panose="02020603050405020304" pitchFamily="18" charset="0"/>
              <a:buChar char="-"/>
            </a:pPr>
            <a:r>
              <a:rPr lang="fr-FR" sz="1800" kern="100" dirty="0">
                <a:effectLst/>
                <a:latin typeface="Times New Roman" panose="02020603050405020304" pitchFamily="18" charset="0"/>
                <a:ea typeface="Times New Roman" panose="02020603050405020304" pitchFamily="18" charset="0"/>
              </a:rPr>
              <a:t> </a:t>
            </a:r>
          </a:p>
          <a:p>
            <a:pPr marL="457200"/>
            <a:r>
              <a:rPr lang="fr-FR" sz="1800" kern="100" dirty="0">
                <a:effectLst/>
                <a:latin typeface="Times New Roman" panose="02020603050405020304" pitchFamily="18" charset="0"/>
                <a:ea typeface="Times New Roman" panose="02020603050405020304" pitchFamily="18" charset="0"/>
              </a:rPr>
              <a:t> </a:t>
            </a:r>
          </a:p>
          <a:p>
            <a:r>
              <a:rPr lang="fr-FR" sz="1800" kern="100" dirty="0">
                <a:effectLst/>
                <a:latin typeface="Times New Roman" panose="02020603050405020304" pitchFamily="18" charset="0"/>
                <a:ea typeface="Times New Roman" panose="02020603050405020304" pitchFamily="18" charset="0"/>
              </a:rPr>
              <a:t> </a:t>
            </a:r>
          </a:p>
          <a:p>
            <a:endParaRPr lang="fr-FR" dirty="0"/>
          </a:p>
        </p:txBody>
      </p:sp>
      <p:sp>
        <p:nvSpPr>
          <p:cNvPr id="4" name="Espace réservé du numéro de diapositive 3"/>
          <p:cNvSpPr>
            <a:spLocks noGrp="1"/>
          </p:cNvSpPr>
          <p:nvPr>
            <p:ph type="sldNum" sz="quarter" idx="5"/>
          </p:nvPr>
        </p:nvSpPr>
        <p:spPr/>
        <p:txBody>
          <a:bodyPr/>
          <a:lstStyle/>
          <a:p>
            <a:fld id="{A2C69767-BE4E-45AD-9188-D74082BBF3AB}" type="slidenum">
              <a:rPr lang="fr-FR" smtClean="0"/>
              <a:t>7</a:t>
            </a:fld>
            <a:endParaRPr lang="fr-FR" dirty="0"/>
          </a:p>
        </p:txBody>
      </p:sp>
    </p:spTree>
    <p:extLst>
      <p:ext uri="{BB962C8B-B14F-4D97-AF65-F5344CB8AC3E}">
        <p14:creationId xmlns:p14="http://schemas.microsoft.com/office/powerpoint/2010/main" val="3264485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0E591DF6-D447-44C9-9491-9AD0AC99EAAD}" type="datetimeFigureOut">
              <a:rPr lang="fr-FR" smtClean="0"/>
              <a:t>19/09/2024</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2F3AFD21-5573-4489-9F84-C30FE180E08D}" type="slidenum">
              <a:rPr lang="fr-FR" smtClean="0"/>
              <a:t>‹N°›</a:t>
            </a:fld>
            <a:endParaRPr lang="fr-FR" dirty="0"/>
          </a:p>
        </p:txBody>
      </p:sp>
    </p:spTree>
    <p:extLst>
      <p:ext uri="{BB962C8B-B14F-4D97-AF65-F5344CB8AC3E}">
        <p14:creationId xmlns:p14="http://schemas.microsoft.com/office/powerpoint/2010/main" val="1751344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0E591DF6-D447-44C9-9491-9AD0AC99EAAD}" type="datetimeFigureOut">
              <a:rPr lang="fr-FR" smtClean="0"/>
              <a:t>19/09/2024</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F3AFD21-5573-4489-9F84-C30FE180E08D}" type="slidenum">
              <a:rPr lang="fr-FR" smtClean="0"/>
              <a:t>‹N°›</a:t>
            </a:fld>
            <a:endParaRPr lang="fr-FR" dirty="0"/>
          </a:p>
        </p:txBody>
      </p:sp>
    </p:spTree>
    <p:extLst>
      <p:ext uri="{BB962C8B-B14F-4D97-AF65-F5344CB8AC3E}">
        <p14:creationId xmlns:p14="http://schemas.microsoft.com/office/powerpoint/2010/main" val="4002234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0E591DF6-D447-44C9-9491-9AD0AC99EAAD}" type="datetimeFigureOut">
              <a:rPr lang="fr-FR" smtClean="0"/>
              <a:t>19/09/2024</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F3AFD21-5573-4489-9F84-C30FE180E08D}" type="slidenum">
              <a:rPr lang="fr-FR" smtClean="0"/>
              <a:t>‹N°›</a:t>
            </a:fld>
            <a:endParaRPr lang="fr-FR"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04342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0E591DF6-D447-44C9-9491-9AD0AC99EAAD}" type="datetimeFigureOut">
              <a:rPr lang="fr-FR" smtClean="0"/>
              <a:t>19/09/2024</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F3AFD21-5573-4489-9F84-C30FE180E08D}" type="slidenum">
              <a:rPr lang="fr-FR" smtClean="0"/>
              <a:t>‹N°›</a:t>
            </a:fld>
            <a:endParaRPr lang="fr-FR" dirty="0"/>
          </a:p>
        </p:txBody>
      </p:sp>
    </p:spTree>
    <p:extLst>
      <p:ext uri="{BB962C8B-B14F-4D97-AF65-F5344CB8AC3E}">
        <p14:creationId xmlns:p14="http://schemas.microsoft.com/office/powerpoint/2010/main" val="34827301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0E591DF6-D447-44C9-9491-9AD0AC99EAAD}" type="datetimeFigureOut">
              <a:rPr lang="fr-FR" smtClean="0"/>
              <a:t>19/09/2024</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F3AFD21-5573-4489-9F84-C30FE180E08D}" type="slidenum">
              <a:rPr lang="fr-FR" smtClean="0"/>
              <a:t>‹N°›</a:t>
            </a:fld>
            <a:endParaRPr lang="fr-FR"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799634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0E591DF6-D447-44C9-9491-9AD0AC99EAAD}" type="datetimeFigureOut">
              <a:rPr lang="fr-FR" smtClean="0"/>
              <a:t>19/09/2024</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F3AFD21-5573-4489-9F84-C30FE180E08D}" type="slidenum">
              <a:rPr lang="fr-FR" smtClean="0"/>
              <a:t>‹N°›</a:t>
            </a:fld>
            <a:endParaRPr lang="fr-FR" dirty="0"/>
          </a:p>
        </p:txBody>
      </p:sp>
    </p:spTree>
    <p:extLst>
      <p:ext uri="{BB962C8B-B14F-4D97-AF65-F5344CB8AC3E}">
        <p14:creationId xmlns:p14="http://schemas.microsoft.com/office/powerpoint/2010/main" val="27749908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E591DF6-D447-44C9-9491-9AD0AC99EAAD}" type="datetimeFigureOut">
              <a:rPr lang="fr-FR" smtClean="0"/>
              <a:t>19/09/2024</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3AFD21-5573-4489-9F84-C30FE180E08D}" type="slidenum">
              <a:rPr lang="fr-FR" smtClean="0"/>
              <a:t>‹N°›</a:t>
            </a:fld>
            <a:endParaRPr lang="fr-FR" dirty="0"/>
          </a:p>
        </p:txBody>
      </p:sp>
    </p:spTree>
    <p:extLst>
      <p:ext uri="{BB962C8B-B14F-4D97-AF65-F5344CB8AC3E}">
        <p14:creationId xmlns:p14="http://schemas.microsoft.com/office/powerpoint/2010/main" val="19506248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E591DF6-D447-44C9-9491-9AD0AC99EAAD}" type="datetimeFigureOut">
              <a:rPr lang="fr-FR" smtClean="0"/>
              <a:t>19/09/2024</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3AFD21-5573-4489-9F84-C30FE180E08D}" type="slidenum">
              <a:rPr lang="fr-FR" smtClean="0"/>
              <a:t>‹N°›</a:t>
            </a:fld>
            <a:endParaRPr lang="fr-FR" dirty="0"/>
          </a:p>
        </p:txBody>
      </p:sp>
    </p:spTree>
    <p:extLst>
      <p:ext uri="{BB962C8B-B14F-4D97-AF65-F5344CB8AC3E}">
        <p14:creationId xmlns:p14="http://schemas.microsoft.com/office/powerpoint/2010/main" val="4042324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fr-FR"/>
              <a:t>Modifiez le style du titre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E591DF6-D447-44C9-9491-9AD0AC99EAAD}" type="datetimeFigureOut">
              <a:rPr lang="fr-FR" smtClean="0"/>
              <a:t>19/09/2024</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3AFD21-5573-4489-9F84-C30FE180E08D}" type="slidenum">
              <a:rPr lang="fr-FR" smtClean="0"/>
              <a:t>‹N°›</a:t>
            </a:fld>
            <a:endParaRPr lang="fr-FR" dirty="0"/>
          </a:p>
        </p:txBody>
      </p:sp>
    </p:spTree>
    <p:extLst>
      <p:ext uri="{BB962C8B-B14F-4D97-AF65-F5344CB8AC3E}">
        <p14:creationId xmlns:p14="http://schemas.microsoft.com/office/powerpoint/2010/main" val="848981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0E591DF6-D447-44C9-9491-9AD0AC99EAAD}" type="datetimeFigureOut">
              <a:rPr lang="fr-FR" smtClean="0"/>
              <a:t>19/09/2024</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F3AFD21-5573-4489-9F84-C30FE180E08D}" type="slidenum">
              <a:rPr lang="fr-FR" smtClean="0"/>
              <a:t>‹N°›</a:t>
            </a:fld>
            <a:endParaRPr lang="fr-FR" dirty="0"/>
          </a:p>
        </p:txBody>
      </p:sp>
    </p:spTree>
    <p:extLst>
      <p:ext uri="{BB962C8B-B14F-4D97-AF65-F5344CB8AC3E}">
        <p14:creationId xmlns:p14="http://schemas.microsoft.com/office/powerpoint/2010/main" val="365096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E591DF6-D447-44C9-9491-9AD0AC99EAAD}" type="datetimeFigureOut">
              <a:rPr lang="fr-FR" smtClean="0"/>
              <a:t>19/09/2024</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2F3AFD21-5573-4489-9F84-C30FE180E08D}" type="slidenum">
              <a:rPr lang="fr-FR" smtClean="0"/>
              <a:t>‹N°›</a:t>
            </a:fld>
            <a:endParaRPr lang="fr-FR" dirty="0"/>
          </a:p>
        </p:txBody>
      </p:sp>
    </p:spTree>
    <p:extLst>
      <p:ext uri="{BB962C8B-B14F-4D97-AF65-F5344CB8AC3E}">
        <p14:creationId xmlns:p14="http://schemas.microsoft.com/office/powerpoint/2010/main" val="768388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E591DF6-D447-44C9-9491-9AD0AC99EAAD}" type="datetimeFigureOut">
              <a:rPr lang="fr-FR" smtClean="0"/>
              <a:t>19/09/2024</a:t>
            </a:fld>
            <a:endParaRPr lang="fr-FR" dirty="0"/>
          </a:p>
        </p:txBody>
      </p:sp>
      <p:sp>
        <p:nvSpPr>
          <p:cNvPr id="8" name="Footer Placeholder 7"/>
          <p:cNvSpPr>
            <a:spLocks noGrp="1"/>
          </p:cNvSpPr>
          <p:nvPr>
            <p:ph type="ftr" sz="quarter" idx="11"/>
          </p:nvPr>
        </p:nvSpPr>
        <p:spPr/>
        <p:txBody>
          <a:bodyPr/>
          <a:lstStyle/>
          <a:p>
            <a:endParaRPr lang="fr-FR"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2F3AFD21-5573-4489-9F84-C30FE180E08D}" type="slidenum">
              <a:rPr lang="fr-FR" smtClean="0"/>
              <a:t>‹N°›</a:t>
            </a:fld>
            <a:endParaRPr lang="fr-FR" dirty="0"/>
          </a:p>
        </p:txBody>
      </p:sp>
    </p:spTree>
    <p:extLst>
      <p:ext uri="{BB962C8B-B14F-4D97-AF65-F5344CB8AC3E}">
        <p14:creationId xmlns:p14="http://schemas.microsoft.com/office/powerpoint/2010/main" val="2129602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0E591DF6-D447-44C9-9491-9AD0AC99EAAD}" type="datetimeFigureOut">
              <a:rPr lang="fr-FR" smtClean="0"/>
              <a:t>19/09/2024</a:t>
            </a:fld>
            <a:endParaRPr lang="fr-FR" dirty="0"/>
          </a:p>
        </p:txBody>
      </p:sp>
      <p:sp>
        <p:nvSpPr>
          <p:cNvPr id="4" name="Footer Placeholder 3"/>
          <p:cNvSpPr>
            <a:spLocks noGrp="1"/>
          </p:cNvSpPr>
          <p:nvPr>
            <p:ph type="ftr" sz="quarter" idx="11"/>
          </p:nvPr>
        </p:nvSpPr>
        <p:spPr/>
        <p:txBody>
          <a:bodyPr/>
          <a:lstStyle/>
          <a:p>
            <a:endParaRPr lang="fr-FR"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F3AFD21-5573-4489-9F84-C30FE180E08D}" type="slidenum">
              <a:rPr lang="fr-FR" smtClean="0"/>
              <a:t>‹N°›</a:t>
            </a:fld>
            <a:endParaRPr lang="fr-FR" dirty="0"/>
          </a:p>
        </p:txBody>
      </p:sp>
    </p:spTree>
    <p:extLst>
      <p:ext uri="{BB962C8B-B14F-4D97-AF65-F5344CB8AC3E}">
        <p14:creationId xmlns:p14="http://schemas.microsoft.com/office/powerpoint/2010/main" val="2149789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591DF6-D447-44C9-9491-9AD0AC99EAAD}" type="datetimeFigureOut">
              <a:rPr lang="fr-FR" smtClean="0"/>
              <a:t>19/09/2024</a:t>
            </a:fld>
            <a:endParaRPr lang="fr-FR" dirty="0"/>
          </a:p>
        </p:txBody>
      </p:sp>
      <p:sp>
        <p:nvSpPr>
          <p:cNvPr id="3" name="Footer Placeholder 2"/>
          <p:cNvSpPr>
            <a:spLocks noGrp="1"/>
          </p:cNvSpPr>
          <p:nvPr>
            <p:ph type="ftr" sz="quarter" idx="11"/>
          </p:nvPr>
        </p:nvSpPr>
        <p:spPr/>
        <p:txBody>
          <a:bodyPr/>
          <a:lstStyle/>
          <a:p>
            <a:endParaRPr lang="fr-FR"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F3AFD21-5573-4489-9F84-C30FE180E08D}" type="slidenum">
              <a:rPr lang="fr-FR" smtClean="0"/>
              <a:t>‹N°›</a:t>
            </a:fld>
            <a:endParaRPr lang="fr-FR" dirty="0"/>
          </a:p>
        </p:txBody>
      </p:sp>
    </p:spTree>
    <p:extLst>
      <p:ext uri="{BB962C8B-B14F-4D97-AF65-F5344CB8AC3E}">
        <p14:creationId xmlns:p14="http://schemas.microsoft.com/office/powerpoint/2010/main" val="2563771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0E591DF6-D447-44C9-9491-9AD0AC99EAAD}" type="datetimeFigureOut">
              <a:rPr lang="fr-FR" smtClean="0"/>
              <a:t>19/09/2024</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F3AFD21-5573-4489-9F84-C30FE180E08D}" type="slidenum">
              <a:rPr lang="fr-FR" smtClean="0"/>
              <a:t>‹N°›</a:t>
            </a:fld>
            <a:endParaRPr lang="fr-FR" dirty="0"/>
          </a:p>
        </p:txBody>
      </p:sp>
    </p:spTree>
    <p:extLst>
      <p:ext uri="{BB962C8B-B14F-4D97-AF65-F5344CB8AC3E}">
        <p14:creationId xmlns:p14="http://schemas.microsoft.com/office/powerpoint/2010/main" val="3632750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a:t>Cliquez sur l'icône pour ajouter une image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0E591DF6-D447-44C9-9491-9AD0AC99EAAD}" type="datetimeFigureOut">
              <a:rPr lang="fr-FR" smtClean="0"/>
              <a:t>19/09/2024</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F3AFD21-5573-4489-9F84-C30FE180E08D}" type="slidenum">
              <a:rPr lang="fr-FR" smtClean="0"/>
              <a:t>‹N°›</a:t>
            </a:fld>
            <a:endParaRPr lang="fr-FR" dirty="0"/>
          </a:p>
        </p:txBody>
      </p:sp>
    </p:spTree>
    <p:extLst>
      <p:ext uri="{BB962C8B-B14F-4D97-AF65-F5344CB8AC3E}">
        <p14:creationId xmlns:p14="http://schemas.microsoft.com/office/powerpoint/2010/main" val="3942887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0E591DF6-D447-44C9-9491-9AD0AC99EAAD}" type="datetimeFigureOut">
              <a:rPr lang="fr-FR" smtClean="0"/>
              <a:t>19/09/2024</a:t>
            </a:fld>
            <a:endParaRPr lang="fr-FR"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2F3AFD21-5573-4489-9F84-C30FE180E08D}" type="slidenum">
              <a:rPr lang="fr-FR" smtClean="0"/>
              <a:t>‹N°›</a:t>
            </a:fld>
            <a:endParaRPr lang="fr-FR" dirty="0"/>
          </a:p>
        </p:txBody>
      </p:sp>
    </p:spTree>
    <p:extLst>
      <p:ext uri="{BB962C8B-B14F-4D97-AF65-F5344CB8AC3E}">
        <p14:creationId xmlns:p14="http://schemas.microsoft.com/office/powerpoint/2010/main" val="9159990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cwright@nhood.com" TargetMode="External"/><Relationship Id="rId2" Type="http://schemas.openxmlformats.org/officeDocument/2006/relationships/hyperlink" Target="https://iaefrance-my.sharepoint.com/personal/cchauvineau_poitiers_iae-france_fr/Documents/2024-2025-IAE/L3%20Gestion/Projets%20L3G/projets%20L3G%202024-2025/POITIERS%20SUD%20-%20JOB%20DATING.pdf"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manon@agence-maven.fr"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cchauvineau@poitiers.iae-france.f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fr.wikipedia.org/wiki/Cyclotourisme"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908720"/>
            <a:ext cx="8229600" cy="5760640"/>
          </a:xfrm>
        </p:spPr>
        <p:txBody>
          <a:bodyPr>
            <a:normAutofit fontScale="40000" lnSpcReduction="20000"/>
          </a:bodyPr>
          <a:lstStyle/>
          <a:p>
            <a:pPr marL="0" indent="0" algn="ctr">
              <a:buNone/>
            </a:pPr>
            <a:endParaRPr lang="fr-FR" sz="6000" dirty="0"/>
          </a:p>
          <a:p>
            <a:pPr marL="0" indent="0" algn="ctr">
              <a:buNone/>
            </a:pPr>
            <a:endParaRPr lang="fr-FR" sz="6000" dirty="0"/>
          </a:p>
          <a:p>
            <a:pPr marL="0" indent="0" algn="ctr">
              <a:buNone/>
            </a:pPr>
            <a:r>
              <a:rPr lang="fr-FR" sz="10900" dirty="0"/>
              <a:t>Projets – </a:t>
            </a:r>
          </a:p>
          <a:p>
            <a:pPr marL="0" indent="0" algn="ctr">
              <a:buNone/>
            </a:pPr>
            <a:r>
              <a:rPr lang="fr-FR" sz="10900" dirty="0"/>
              <a:t>Licence de gestion</a:t>
            </a:r>
          </a:p>
          <a:p>
            <a:pPr marL="0" indent="0" algn="ctr">
              <a:buNone/>
            </a:pPr>
            <a:endParaRPr lang="fr-FR" sz="6000" dirty="0"/>
          </a:p>
          <a:p>
            <a:pPr marL="0" indent="0" algn="ctr">
              <a:buNone/>
            </a:pPr>
            <a:endParaRPr lang="fr-FR" sz="3900" dirty="0"/>
          </a:p>
          <a:p>
            <a:pPr marL="0" indent="0" algn="ctr">
              <a:buNone/>
            </a:pPr>
            <a:endParaRPr lang="fr-FR" sz="3900" dirty="0"/>
          </a:p>
          <a:p>
            <a:pPr marL="0" indent="0" algn="ctr">
              <a:buNone/>
            </a:pPr>
            <a:endParaRPr lang="fr-FR" sz="3900" dirty="0"/>
          </a:p>
          <a:p>
            <a:pPr marL="0" indent="0" algn="ctr">
              <a:buNone/>
            </a:pPr>
            <a:endParaRPr lang="fr-FR" sz="3900" dirty="0"/>
          </a:p>
          <a:p>
            <a:pPr marL="0" indent="0" algn="ctr">
              <a:buNone/>
            </a:pPr>
            <a:endParaRPr lang="fr-FR" sz="2100" dirty="0"/>
          </a:p>
          <a:p>
            <a:pPr marL="0" indent="0" algn="ctr">
              <a:buNone/>
            </a:pPr>
            <a:endParaRPr lang="fr-FR" sz="2100" dirty="0"/>
          </a:p>
          <a:p>
            <a:pPr marL="0" indent="0" algn="ctr">
              <a:buNone/>
            </a:pPr>
            <a:endParaRPr lang="fr-FR" sz="2100" dirty="0"/>
          </a:p>
          <a:p>
            <a:pPr marL="0" indent="0" algn="ctr">
              <a:buNone/>
            </a:pPr>
            <a:r>
              <a:rPr lang="fr-FR" sz="4000" dirty="0"/>
              <a:t>Licence 3 Gestion</a:t>
            </a:r>
          </a:p>
          <a:p>
            <a:pPr marL="0" indent="0" algn="ctr">
              <a:buNone/>
            </a:pPr>
            <a:r>
              <a:rPr lang="fr-FR" sz="4000" dirty="0"/>
              <a:t>IAE Poitiers</a:t>
            </a:r>
            <a:endParaRPr lang="fr-FR" sz="9000" dirty="0"/>
          </a:p>
          <a:p>
            <a:pPr marL="0" indent="0" algn="ctr">
              <a:buNone/>
            </a:pPr>
            <a:r>
              <a:rPr lang="fr-FR" sz="2800" dirty="0"/>
              <a:t>2024-2025</a:t>
            </a:r>
          </a:p>
        </p:txBody>
      </p:sp>
    </p:spTree>
    <p:extLst>
      <p:ext uri="{BB962C8B-B14F-4D97-AF65-F5344CB8AC3E}">
        <p14:creationId xmlns:p14="http://schemas.microsoft.com/office/powerpoint/2010/main" val="715303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3648" y="624110"/>
            <a:ext cx="7704856" cy="1280890"/>
          </a:xfrm>
        </p:spPr>
        <p:txBody>
          <a:bodyPr>
            <a:normAutofit/>
          </a:bodyPr>
          <a:lstStyle/>
          <a:p>
            <a:r>
              <a:rPr lang="fr-FR" b="1" dirty="0"/>
              <a:t>Projet : ambassadeur du climat ?</a:t>
            </a:r>
          </a:p>
        </p:txBody>
      </p:sp>
      <p:sp>
        <p:nvSpPr>
          <p:cNvPr id="3" name="Espace réservé du contenu 2"/>
          <p:cNvSpPr>
            <a:spLocks noGrp="1"/>
          </p:cNvSpPr>
          <p:nvPr>
            <p:ph idx="1"/>
          </p:nvPr>
        </p:nvSpPr>
        <p:spPr/>
        <p:txBody>
          <a:bodyPr>
            <a:normAutofit fontScale="92500" lnSpcReduction="10000"/>
          </a:bodyPr>
          <a:lstStyle/>
          <a:p>
            <a:endParaRPr lang="fr-FR" dirty="0"/>
          </a:p>
          <a:p>
            <a:endParaRPr lang="fr-FR" dirty="0"/>
          </a:p>
          <a:p>
            <a:r>
              <a:rPr lang="fr-FR" sz="3200" b="0" i="0" dirty="0">
                <a:solidFill>
                  <a:srgbClr val="201F1E"/>
                </a:solidFill>
                <a:effectLst/>
                <a:latin typeface="Segoe UI" panose="020B0502040204020203" pitchFamily="34" charset="0"/>
              </a:rPr>
              <a:t>organisation d'actions de sensibilisation et/ou de mobilisation des étudiants à engager des actions à leur niveau, en faveur du climat.</a:t>
            </a:r>
            <a:endParaRPr lang="fr-FR" sz="3200" dirty="0"/>
          </a:p>
          <a:p>
            <a:pPr marL="0" indent="0">
              <a:buNone/>
            </a:pPr>
            <a:endParaRPr lang="fr-FR" sz="2400" dirty="0"/>
          </a:p>
          <a:p>
            <a:r>
              <a:rPr lang="fr-FR" sz="2400" dirty="0"/>
              <a:t>Tuteur : Arnaud Gautier</a:t>
            </a:r>
          </a:p>
          <a:p>
            <a:endParaRPr lang="fr-FR" sz="2400" dirty="0"/>
          </a:p>
        </p:txBody>
      </p:sp>
    </p:spTree>
    <p:extLst>
      <p:ext uri="{BB962C8B-B14F-4D97-AF65-F5344CB8AC3E}">
        <p14:creationId xmlns:p14="http://schemas.microsoft.com/office/powerpoint/2010/main" val="1079573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08720"/>
            <a:ext cx="8229600" cy="5415880"/>
          </a:xfrm>
        </p:spPr>
        <p:txBody>
          <a:bodyPr>
            <a:normAutofit fontScale="25000" lnSpcReduction="20000"/>
          </a:bodyPr>
          <a:lstStyle/>
          <a:p>
            <a:pPr marL="0" indent="0" algn="ctr">
              <a:buNone/>
            </a:pPr>
            <a:endParaRPr lang="fr-FR" sz="3600" b="1" dirty="0"/>
          </a:p>
          <a:p>
            <a:pPr marL="0" indent="0" algn="ctr">
              <a:buNone/>
            </a:pPr>
            <a:endParaRPr lang="fr-FR" sz="3600" b="1" dirty="0"/>
          </a:p>
          <a:p>
            <a:pPr marL="0" indent="0" algn="ctr">
              <a:buNone/>
            </a:pPr>
            <a:r>
              <a:rPr lang="fr-FR" sz="11200" b="1" dirty="0"/>
              <a:t>PROJET - Ecole Solidarité Cameroun</a:t>
            </a:r>
          </a:p>
          <a:p>
            <a:endParaRPr lang="fr-FR" sz="3600" dirty="0"/>
          </a:p>
          <a:p>
            <a:r>
              <a:rPr lang="fr-FR" sz="11200" dirty="0"/>
              <a:t>Cette association à pour but d'accompagner les jeunes élèves camerounais par octroi de fournitures scolaires, matériels didactiques aux écoles et lycées, éventuellement des bourses (quelques dizaines d'euros par élève).</a:t>
            </a:r>
          </a:p>
          <a:p>
            <a:r>
              <a:rPr lang="fr-FR" sz="11200" dirty="0"/>
              <a:t>Recherche de partenaires, de dons en nature ou en numéraire, création d'un site internet,...</a:t>
            </a:r>
          </a:p>
          <a:p>
            <a:pPr marL="0" lvl="0" indent="0">
              <a:buNone/>
            </a:pPr>
            <a:endParaRPr lang="fr-FR" sz="3600" b="1" dirty="0"/>
          </a:p>
          <a:p>
            <a:pPr algn="just"/>
            <a:endParaRPr lang="fr-FR" sz="2400" dirty="0"/>
          </a:p>
          <a:p>
            <a:pPr marL="0" indent="0" algn="ctr">
              <a:buNone/>
            </a:pPr>
            <a:r>
              <a:rPr lang="fr-FR" sz="9600" dirty="0"/>
              <a:t>Tuteur IAE : Jean-Paul TITALOM HAPPI  </a:t>
            </a:r>
          </a:p>
          <a:p>
            <a:pPr algn="just"/>
            <a:endParaRPr lang="fr-FR" sz="2400" dirty="0"/>
          </a:p>
          <a:p>
            <a:pPr marL="0" indent="0" algn="just">
              <a:buNone/>
            </a:pPr>
            <a:endParaRPr lang="fr-FR" sz="2400" dirty="0"/>
          </a:p>
          <a:p>
            <a:pPr marL="0" indent="0" algn="just">
              <a:buNone/>
            </a:pPr>
            <a:endParaRPr lang="fr-FR" sz="2400"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4178524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8640"/>
            <a:ext cx="8229600" cy="6135960"/>
          </a:xfrm>
        </p:spPr>
        <p:txBody>
          <a:bodyPr>
            <a:normAutofit/>
          </a:bodyPr>
          <a:lstStyle/>
          <a:p>
            <a:pPr marL="0" indent="0" algn="ctr">
              <a:buNone/>
            </a:pPr>
            <a:endParaRPr lang="fr-FR" sz="4000" b="1" dirty="0"/>
          </a:p>
          <a:p>
            <a:pPr marL="0" indent="0" algn="ctr">
              <a:buNone/>
            </a:pPr>
            <a:r>
              <a:rPr lang="fr-FR" sz="4000" b="1" dirty="0"/>
              <a:t>PROJET – Journées portes ouvertes</a:t>
            </a:r>
          </a:p>
          <a:p>
            <a:pPr marL="0" lvl="0" indent="0">
              <a:buNone/>
            </a:pPr>
            <a:endParaRPr lang="fr-FR" sz="4000" b="1" dirty="0"/>
          </a:p>
          <a:p>
            <a:pPr algn="just"/>
            <a:endParaRPr lang="fr-FR" sz="2800" dirty="0"/>
          </a:p>
          <a:p>
            <a:pPr algn="just"/>
            <a:endParaRPr lang="fr-FR" sz="2800" dirty="0"/>
          </a:p>
          <a:p>
            <a:pPr marL="0" indent="0" algn="just">
              <a:buNone/>
            </a:pPr>
            <a:endParaRPr lang="fr-FR" sz="2800" dirty="0"/>
          </a:p>
          <a:p>
            <a:pPr marL="0" indent="0" algn="just">
              <a:buNone/>
            </a:pPr>
            <a:endParaRPr lang="fr-FR" sz="2800" dirty="0"/>
          </a:p>
          <a:p>
            <a:pPr marL="0" indent="0" algn="ctr">
              <a:buNone/>
            </a:pPr>
            <a:r>
              <a:rPr lang="fr-FR" sz="2800" dirty="0"/>
              <a:t>Tuteurs IAE : Anaïs Soulard </a:t>
            </a:r>
          </a:p>
          <a:p>
            <a:pPr marL="0" indent="0" algn="ctr">
              <a:buNone/>
            </a:pPr>
            <a:r>
              <a:rPr lang="fr-FR" sz="2800" dirty="0"/>
              <a:t>et Charlotte Ranchoux</a:t>
            </a:r>
            <a:r>
              <a:rPr lang="fr-FR" dirty="0"/>
              <a:t> </a:t>
            </a:r>
            <a:endParaRPr lang="fr-FR" sz="2800"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31444165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548680"/>
            <a:ext cx="8424935" cy="1280890"/>
          </a:xfrm>
        </p:spPr>
        <p:txBody>
          <a:bodyPr>
            <a:normAutofit/>
          </a:bodyPr>
          <a:lstStyle/>
          <a:p>
            <a:pPr algn="ctr"/>
            <a:r>
              <a:rPr lang="fr-FR" b="1" dirty="0"/>
              <a:t>Projet – Challenge Nocturne</a:t>
            </a:r>
          </a:p>
        </p:txBody>
      </p:sp>
      <p:sp>
        <p:nvSpPr>
          <p:cNvPr id="3" name="Espace réservé du contenu 2"/>
          <p:cNvSpPr>
            <a:spLocks noGrp="1"/>
          </p:cNvSpPr>
          <p:nvPr>
            <p:ph idx="1"/>
          </p:nvPr>
        </p:nvSpPr>
        <p:spPr>
          <a:xfrm>
            <a:off x="1475656" y="1189125"/>
            <a:ext cx="6842720" cy="4911798"/>
          </a:xfrm>
        </p:spPr>
        <p:txBody>
          <a:bodyPr>
            <a:noAutofit/>
          </a:bodyPr>
          <a:lstStyle/>
          <a:p>
            <a:r>
              <a:rPr lang="fr-FR" sz="2400" dirty="0"/>
              <a:t>Organiser la nuit du marketing : concours de plan marketing et de communication réunissant des équipes de « </a:t>
            </a:r>
            <a:r>
              <a:rPr lang="fr-FR" sz="2000" i="1" dirty="0"/>
              <a:t>toute la France » </a:t>
            </a:r>
            <a:r>
              <a:rPr lang="fr-FR" sz="2400" dirty="0"/>
              <a:t>pour 24h, dans l’IAE</a:t>
            </a:r>
          </a:p>
          <a:p>
            <a:r>
              <a:rPr lang="fr-FR" sz="2400" dirty="0"/>
              <a:t>Objectif : réaliser le plan marketing d’une grande entreprise (réelle et présente sur place). Les années précédentes, les entreprises étaient le Parc du Puy du Fou, DailyMotion, le CA, Fleury Michon, Aigle, la Camif, Manutan, Phoner, Le Futuroscope.</a:t>
            </a:r>
          </a:p>
          <a:p>
            <a:endParaRPr lang="fr-FR" sz="2400" dirty="0"/>
          </a:p>
          <a:p>
            <a:r>
              <a:rPr lang="fr-FR" sz="2400" dirty="0"/>
              <a:t>Tuteurs : Nathalie Lefebvre</a:t>
            </a:r>
          </a:p>
          <a:p>
            <a:pPr marL="0" indent="0">
              <a:buNone/>
            </a:pPr>
            <a:r>
              <a:rPr lang="fr-FR" sz="2400" dirty="0"/>
              <a:t>Et Charlotte Ranchoux</a:t>
            </a:r>
          </a:p>
        </p:txBody>
      </p:sp>
    </p:spTree>
    <p:extLst>
      <p:ext uri="{BB962C8B-B14F-4D97-AF65-F5344CB8AC3E}">
        <p14:creationId xmlns:p14="http://schemas.microsoft.com/office/powerpoint/2010/main" val="14559244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1641" y="624110"/>
            <a:ext cx="7202760" cy="1280890"/>
          </a:xfrm>
        </p:spPr>
        <p:txBody>
          <a:bodyPr>
            <a:normAutofit/>
          </a:bodyPr>
          <a:lstStyle/>
          <a:p>
            <a:pPr algn="ctr"/>
            <a:r>
              <a:rPr lang="fr-FR" b="1" dirty="0"/>
              <a:t>Projet - Don de moëlle osseuse</a:t>
            </a:r>
            <a:br>
              <a:rPr lang="fr-FR" b="1" dirty="0"/>
            </a:br>
            <a:endParaRPr lang="fr-FR" b="1" dirty="0"/>
          </a:p>
        </p:txBody>
      </p:sp>
      <p:sp>
        <p:nvSpPr>
          <p:cNvPr id="3" name="Espace réservé du contenu 2"/>
          <p:cNvSpPr>
            <a:spLocks noGrp="1"/>
          </p:cNvSpPr>
          <p:nvPr>
            <p:ph idx="1"/>
          </p:nvPr>
        </p:nvSpPr>
        <p:spPr/>
        <p:txBody>
          <a:bodyPr>
            <a:normAutofit fontScale="92500" lnSpcReduction="20000"/>
          </a:bodyPr>
          <a:lstStyle/>
          <a:p>
            <a:endParaRPr lang="fr-FR" dirty="0"/>
          </a:p>
          <a:p>
            <a:endParaRPr lang="fr-FR" dirty="0"/>
          </a:p>
          <a:p>
            <a:r>
              <a:rPr lang="fr-FR" sz="2800" dirty="0"/>
              <a:t>Promouvoir, sensibiliser et inciter à agir pour cette cause est une mission primordiale à l’heure actuelle</a:t>
            </a:r>
          </a:p>
          <a:p>
            <a:endParaRPr lang="fr-FR" sz="2800" dirty="0"/>
          </a:p>
          <a:p>
            <a:endParaRPr lang="fr-FR" sz="2800" dirty="0"/>
          </a:p>
          <a:p>
            <a:pPr marL="0" indent="0">
              <a:buNone/>
            </a:pPr>
            <a:endParaRPr lang="fr-FR" sz="2800" dirty="0"/>
          </a:p>
          <a:p>
            <a:r>
              <a:rPr lang="fr-FR" sz="2800" dirty="0"/>
              <a:t>Tuteur : Christian Marcon</a:t>
            </a:r>
          </a:p>
        </p:txBody>
      </p:sp>
    </p:spTree>
    <p:extLst>
      <p:ext uri="{BB962C8B-B14F-4D97-AF65-F5344CB8AC3E}">
        <p14:creationId xmlns:p14="http://schemas.microsoft.com/office/powerpoint/2010/main" val="42030976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8640"/>
            <a:ext cx="8229600" cy="6135960"/>
          </a:xfrm>
        </p:spPr>
        <p:txBody>
          <a:bodyPr>
            <a:normAutofit fontScale="92500" lnSpcReduction="10000"/>
          </a:bodyPr>
          <a:lstStyle/>
          <a:p>
            <a:pPr marL="0" indent="0" algn="ctr">
              <a:buNone/>
            </a:pPr>
            <a:endParaRPr lang="fr-FR" sz="3000" b="1" dirty="0"/>
          </a:p>
          <a:p>
            <a:pPr marL="0" indent="0" algn="ctr">
              <a:buNone/>
            </a:pPr>
            <a:endParaRPr lang="fr-FR" sz="4500" b="1" dirty="0"/>
          </a:p>
          <a:p>
            <a:pPr marL="0" indent="0" algn="ctr">
              <a:buNone/>
            </a:pPr>
            <a:r>
              <a:rPr lang="fr-FR" sz="4000" b="1" dirty="0"/>
              <a:t>PROJET :  Journée de l’international</a:t>
            </a:r>
          </a:p>
          <a:p>
            <a:pPr marL="0" indent="0" algn="ctr">
              <a:buNone/>
            </a:pPr>
            <a:endParaRPr lang="fr-FR" sz="4000" b="1" dirty="0"/>
          </a:p>
          <a:p>
            <a:pPr marL="0" indent="0" algn="ctr">
              <a:buNone/>
            </a:pPr>
            <a:endParaRPr lang="fr-FR" sz="2600" b="0" i="0" dirty="0">
              <a:solidFill>
                <a:srgbClr val="000000"/>
              </a:solidFill>
              <a:effectLst/>
              <a:latin typeface="Calibri" panose="020F0502020204030204" pitchFamily="34" charset="0"/>
            </a:endParaRPr>
          </a:p>
          <a:p>
            <a:pPr marL="0" indent="0">
              <a:buNone/>
            </a:pPr>
            <a:r>
              <a:rPr lang="fr-FR" sz="2600" b="0" i="0" dirty="0">
                <a:solidFill>
                  <a:srgbClr val="000000"/>
                </a:solidFill>
                <a:effectLst/>
                <a:latin typeface="Calibri" panose="020F0502020204030204" pitchFamily="34" charset="0"/>
              </a:rPr>
              <a:t>L'objectif de cette journée est triple :</a:t>
            </a:r>
            <a:endParaRPr lang="fr-FR" sz="4000" b="1" dirty="0"/>
          </a:p>
          <a:p>
            <a:pPr algn="l" fontAlgn="base"/>
            <a:r>
              <a:rPr lang="fr-FR" sz="1800" b="0" i="0" dirty="0">
                <a:solidFill>
                  <a:srgbClr val="000000"/>
                </a:solidFill>
                <a:effectLst/>
                <a:latin typeface="Calibri" panose="020F0502020204030204" pitchFamily="34" charset="0"/>
              </a:rPr>
              <a:t>mise en avant des partenariats internationaux de l'IAE et des étudiants présents à l'IAE en provenance de ces partenaires</a:t>
            </a:r>
          </a:p>
          <a:p>
            <a:pPr algn="l" fontAlgn="base"/>
            <a:r>
              <a:rPr lang="fr-FR" sz="1800" b="0" i="0" dirty="0">
                <a:solidFill>
                  <a:srgbClr val="000000"/>
                </a:solidFill>
                <a:effectLst/>
                <a:latin typeface="Calibri" panose="020F0502020204030204" pitchFamily="34" charset="0"/>
              </a:rPr>
              <a:t>moment festif et convivial à l'IAE</a:t>
            </a:r>
          </a:p>
          <a:p>
            <a:pPr algn="l" fontAlgn="base"/>
            <a:r>
              <a:rPr lang="fr-FR" sz="1800" b="0" i="0" dirty="0">
                <a:solidFill>
                  <a:srgbClr val="000000"/>
                </a:solidFill>
                <a:effectLst/>
                <a:latin typeface="Calibri" panose="020F0502020204030204" pitchFamily="34" charset="0"/>
              </a:rPr>
              <a:t>incitation à la mobilité pour nos étudiants.</a:t>
            </a:r>
          </a:p>
          <a:p>
            <a:pPr marL="0" indent="0" algn="just">
              <a:buNone/>
            </a:pPr>
            <a:endParaRPr lang="fr-FR" sz="4000" dirty="0"/>
          </a:p>
          <a:p>
            <a:pPr marL="0" indent="0" algn="ctr">
              <a:buNone/>
            </a:pPr>
            <a:r>
              <a:rPr lang="fr-FR" sz="3600" dirty="0"/>
              <a:t>Tuteur IAE : Clément Poupard</a:t>
            </a:r>
          </a:p>
        </p:txBody>
      </p:sp>
    </p:spTree>
    <p:extLst>
      <p:ext uri="{BB962C8B-B14F-4D97-AF65-F5344CB8AC3E}">
        <p14:creationId xmlns:p14="http://schemas.microsoft.com/office/powerpoint/2010/main" val="4091794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6632"/>
            <a:ext cx="8229600" cy="6838036"/>
          </a:xfrm>
        </p:spPr>
        <p:txBody>
          <a:bodyPr>
            <a:normAutofit fontScale="62500" lnSpcReduction="20000"/>
          </a:bodyPr>
          <a:lstStyle/>
          <a:p>
            <a:pPr marL="0" indent="0" algn="ctr">
              <a:buNone/>
            </a:pPr>
            <a:r>
              <a:rPr lang="fr-FR" sz="3600" b="1" dirty="0"/>
              <a:t>PROJET - </a:t>
            </a:r>
            <a:r>
              <a:rPr lang="fr-FR" sz="2600" b="1" dirty="0">
                <a:solidFill>
                  <a:srgbClr val="000000"/>
                </a:solidFill>
                <a:effectLst/>
                <a:latin typeface="Aptos" panose="020B0004020202020204" pitchFamily="34" charset="0"/>
              </a:rPr>
              <a:t>ORGANISER UN EVENEMENT DE COLLECTE DE FONDS AU PROFIT DE L’ASSOCIATION LES AMIS DES ENFANTS DU MONDE</a:t>
            </a:r>
            <a:endParaRPr lang="fr-FR" sz="2600" dirty="0">
              <a:solidFill>
                <a:srgbClr val="000000"/>
              </a:solidFill>
              <a:effectLst/>
              <a:latin typeface="Aptos" panose="020B0004020202020204" pitchFamily="34" charset="0"/>
            </a:endParaRPr>
          </a:p>
          <a:p>
            <a:pPr algn="l"/>
            <a:r>
              <a:rPr lang="fr-FR" sz="3200" dirty="0">
                <a:solidFill>
                  <a:srgbClr val="000000"/>
                </a:solidFill>
                <a:effectLst/>
                <a:latin typeface="Aptos" panose="020B0004020202020204" pitchFamily="34" charset="0"/>
              </a:rPr>
              <a:t>Les Amis des Enfants du Monde implique la création d'une activité sportive ou culturelle visant à sensibiliser un large public aux droits des enfants. </a:t>
            </a:r>
          </a:p>
          <a:p>
            <a:pPr algn="l"/>
            <a:endParaRPr lang="fr-FR" sz="3200" dirty="0">
              <a:solidFill>
                <a:srgbClr val="000000"/>
              </a:solidFill>
              <a:effectLst/>
              <a:latin typeface="Aptos" panose="020B0004020202020204" pitchFamily="34" charset="0"/>
            </a:endParaRPr>
          </a:p>
          <a:p>
            <a:pPr algn="l"/>
            <a:r>
              <a:rPr lang="fr-FR" sz="3200" dirty="0">
                <a:solidFill>
                  <a:srgbClr val="000000"/>
                </a:solidFill>
                <a:effectLst/>
                <a:latin typeface="Aptos" panose="020B0004020202020204" pitchFamily="34" charset="0"/>
              </a:rPr>
              <a:t>Cet événement pourrait inclure une course à pied, un tournoi de football, un concert, un loto, une tombola ou une exposition artistique etc.., attirant ainsi diverses tranches d'âge et intérêts. </a:t>
            </a:r>
          </a:p>
          <a:p>
            <a:pPr algn="l"/>
            <a:endParaRPr lang="fr-FR" sz="3200" dirty="0">
              <a:solidFill>
                <a:srgbClr val="000000"/>
              </a:solidFill>
              <a:effectLst/>
              <a:latin typeface="Aptos" panose="020B0004020202020204" pitchFamily="34" charset="0"/>
            </a:endParaRPr>
          </a:p>
          <a:p>
            <a:pPr algn="l"/>
            <a:r>
              <a:rPr lang="fr-FR" sz="3200" dirty="0">
                <a:solidFill>
                  <a:srgbClr val="000000"/>
                </a:solidFill>
                <a:effectLst/>
                <a:latin typeface="Aptos" panose="020B0004020202020204" pitchFamily="34" charset="0"/>
              </a:rPr>
              <a:t>En plus de sensibiliser les participants à la cause des droits des enfants, l'événement servirait également de collecte de fonds grâce à des frais d'inscription, des dons et des ventes de produits dérivés. </a:t>
            </a:r>
          </a:p>
          <a:p>
            <a:pPr algn="l"/>
            <a:endParaRPr lang="fr-FR" sz="3200" dirty="0">
              <a:solidFill>
                <a:srgbClr val="000000"/>
              </a:solidFill>
              <a:latin typeface="Aptos" panose="020B0004020202020204" pitchFamily="34" charset="0"/>
            </a:endParaRPr>
          </a:p>
          <a:p>
            <a:pPr algn="l"/>
            <a:r>
              <a:rPr lang="fr-FR" sz="3200" dirty="0">
                <a:solidFill>
                  <a:srgbClr val="000000"/>
                </a:solidFill>
                <a:effectLst/>
                <a:latin typeface="Aptos" panose="020B0004020202020204" pitchFamily="34" charset="0"/>
              </a:rPr>
              <a:t>Les fonds recueillis seraient ensuite utilisés pour soutenir des projets de développement éducatif, sanitaire et social pour les enfants dans les régions les plus défavorisées du monde, permettant ainsi d'améliorer leurs conditions de vie et de promouvoir leurs droits fondamentaux.</a:t>
            </a:r>
          </a:p>
          <a:p>
            <a:pPr marL="0" indent="0">
              <a:buNone/>
            </a:pPr>
            <a:endParaRPr lang="fr-FR" sz="3000" dirty="0"/>
          </a:p>
          <a:p>
            <a:pPr marL="0" indent="0" algn="ctr">
              <a:buNone/>
            </a:pPr>
            <a:r>
              <a:rPr lang="fr-FR" sz="3000" dirty="0"/>
              <a:t>Tuteur IAE : </a:t>
            </a:r>
            <a:r>
              <a:rPr lang="fr-FR" sz="2400" dirty="0"/>
              <a:t>Corinne Chauivneau</a:t>
            </a:r>
          </a:p>
          <a:p>
            <a:pPr marL="0" indent="0" algn="ctr">
              <a:buNone/>
            </a:pPr>
            <a:r>
              <a:rPr lang="fr-FR" sz="2400" b="1" dirty="0"/>
              <a:t>Porteurs de projet : </a:t>
            </a:r>
            <a:r>
              <a:rPr lang="fr-FR" sz="2400" dirty="0"/>
              <a:t>Bernard Revellat et Manon Savart</a:t>
            </a:r>
          </a:p>
        </p:txBody>
      </p:sp>
    </p:spTree>
    <p:extLst>
      <p:ext uri="{BB962C8B-B14F-4D97-AF65-F5344CB8AC3E}">
        <p14:creationId xmlns:p14="http://schemas.microsoft.com/office/powerpoint/2010/main" val="11850165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0"/>
            <a:ext cx="8229600" cy="6858000"/>
          </a:xfrm>
        </p:spPr>
        <p:txBody>
          <a:bodyPr>
            <a:normAutofit fontScale="70000" lnSpcReduction="20000"/>
          </a:bodyPr>
          <a:lstStyle/>
          <a:p>
            <a:pPr marL="0" indent="0" algn="ctr">
              <a:buNone/>
            </a:pPr>
            <a:endParaRPr lang="fr-FR" sz="1500" b="1" dirty="0"/>
          </a:p>
          <a:p>
            <a:pPr marL="0" indent="0" algn="ctr">
              <a:buNone/>
            </a:pPr>
            <a:r>
              <a:rPr lang="fr-FR" sz="3600" b="1" dirty="0"/>
              <a:t>PROJET - Produits artisanaux </a:t>
            </a:r>
          </a:p>
          <a:p>
            <a:r>
              <a:rPr lang="fr-FR" sz="3200" b="1" cap="all" dirty="0">
                <a:solidFill>
                  <a:srgbClr val="000000"/>
                </a:solidFill>
                <a:effectLst/>
              </a:rPr>
              <a:t>Création d'un Catalogue de Vente d'Artisanat et Stratégie pour Trouver des Canaux de Distribution</a:t>
            </a:r>
          </a:p>
          <a:p>
            <a:r>
              <a:rPr lang="fr-FR" sz="2800" b="1" dirty="0"/>
              <a:t>Association « Amis des Enfants du Monde »</a:t>
            </a:r>
          </a:p>
          <a:p>
            <a:pPr marL="0" indent="0">
              <a:buNone/>
            </a:pPr>
            <a:endParaRPr lang="fr-FR" sz="3000" dirty="0"/>
          </a:p>
          <a:p>
            <a:r>
              <a:rPr lang="fr-FR" sz="2600" dirty="0">
                <a:effectLst/>
              </a:rPr>
              <a:t>Ce projet a pour objectif de concevoir un catalogue de vente destiné aux entreprises, notamment les comités d'entreprise (CE), afin de réussir à écouler l'intégralité de notre stock. Il s'agira de réaliser une présentation marketing attrayante, en utilisant les photos de nos produits que nous avons déjà prises avec un photographe. L'enjeu sera donc de créer des descriptions percutantes et de mettre en valeur les articles dans un catalogue soigné et professionnel.</a:t>
            </a:r>
            <a:endParaRPr lang="fr-FR" sz="4600" dirty="0"/>
          </a:p>
          <a:p>
            <a:r>
              <a:rPr lang="fr-FR" sz="2600" dirty="0">
                <a:effectLst/>
              </a:rPr>
              <a:t>Le second objectif du projet est de développer une stratégie pour entrer en contact avec des entreprises dans le but de créer de nouveaux canaux de distribution pour nos produits artisanaux. </a:t>
            </a:r>
            <a:endParaRPr lang="fr-FR" sz="4600" dirty="0"/>
          </a:p>
          <a:p>
            <a:pPr marL="0" indent="0">
              <a:buNone/>
            </a:pPr>
            <a:endParaRPr lang="fr-FR" sz="3000" dirty="0"/>
          </a:p>
          <a:p>
            <a:pPr marL="0" indent="0">
              <a:buNone/>
            </a:pPr>
            <a:endParaRPr lang="fr-FR" sz="3000" dirty="0"/>
          </a:p>
          <a:p>
            <a:pPr marL="0" indent="0" algn="ctr">
              <a:buNone/>
            </a:pPr>
            <a:r>
              <a:rPr lang="fr-FR" sz="3200" b="1" dirty="0"/>
              <a:t>Porteurs de projet : </a:t>
            </a:r>
            <a:r>
              <a:rPr lang="fr-FR" sz="3200" dirty="0"/>
              <a:t>Bernard Revellat et Manon Savart</a:t>
            </a:r>
          </a:p>
          <a:p>
            <a:pPr marL="0" indent="0" algn="ctr">
              <a:buNone/>
            </a:pPr>
            <a:r>
              <a:rPr lang="fr-FR" sz="4000" dirty="0"/>
              <a:t>Tuteur IAE : </a:t>
            </a:r>
            <a:r>
              <a:rPr lang="fr-FR" sz="3200" dirty="0"/>
              <a:t>Corinne </a:t>
            </a:r>
            <a:r>
              <a:rPr lang="fr-FR" sz="3200" dirty="0" err="1"/>
              <a:t>Chauivneau</a:t>
            </a:r>
            <a:endParaRPr lang="fr-FR" sz="3200" dirty="0"/>
          </a:p>
        </p:txBody>
      </p:sp>
    </p:spTree>
    <p:extLst>
      <p:ext uri="{BB962C8B-B14F-4D97-AF65-F5344CB8AC3E}">
        <p14:creationId xmlns:p14="http://schemas.microsoft.com/office/powerpoint/2010/main" val="11595843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8640"/>
            <a:ext cx="8229600" cy="6135960"/>
          </a:xfrm>
        </p:spPr>
        <p:txBody>
          <a:bodyPr>
            <a:normAutofit fontScale="47500" lnSpcReduction="20000"/>
          </a:bodyPr>
          <a:lstStyle/>
          <a:p>
            <a:pPr marL="0" indent="0">
              <a:buNone/>
            </a:pPr>
            <a:r>
              <a:rPr lang="fr-FR" sz="4000" b="1" dirty="0"/>
              <a:t>		PROJET </a:t>
            </a:r>
            <a:endParaRPr lang="fr-FR" sz="3600" dirty="0"/>
          </a:p>
          <a:p>
            <a:pPr marL="0" indent="0" algn="just">
              <a:buNone/>
            </a:pPr>
            <a:endParaRPr lang="fr-FR" sz="4000" dirty="0"/>
          </a:p>
          <a:p>
            <a:pPr marL="0" indent="0" algn="ctr">
              <a:buNone/>
            </a:pPr>
            <a:endParaRPr lang="fr-FR" sz="3600" dirty="0"/>
          </a:p>
          <a:p>
            <a:pPr marL="0" indent="0" algn="ctr">
              <a:buNone/>
            </a:pPr>
            <a:endParaRPr lang="fr-FR" sz="3600" dirty="0"/>
          </a:p>
          <a:p>
            <a:pPr marL="0" indent="0" algn="ctr">
              <a:buNone/>
            </a:pPr>
            <a:endParaRPr lang="fr-FR" sz="3600" dirty="0"/>
          </a:p>
          <a:p>
            <a:pPr marL="0" indent="0" algn="just">
              <a:buNone/>
            </a:pPr>
            <a:r>
              <a:rPr lang="fr-FR" sz="3600" dirty="0"/>
              <a:t>Votre mission est de planifier, organiser et exécuter un job dating au</a:t>
            </a:r>
          </a:p>
          <a:p>
            <a:pPr marL="0" indent="0" algn="just">
              <a:buNone/>
            </a:pPr>
            <a:r>
              <a:rPr lang="fr-FR" sz="3600" dirty="0"/>
              <a:t>centre commercial </a:t>
            </a:r>
            <a:r>
              <a:rPr lang="fr-FR" sz="3600" dirty="0" err="1"/>
              <a:t>Aushopping</a:t>
            </a:r>
            <a:r>
              <a:rPr lang="fr-FR" sz="3600" dirty="0"/>
              <a:t> de Poitiers Sud. Cet événement doit</a:t>
            </a:r>
          </a:p>
          <a:p>
            <a:pPr marL="0" indent="0" algn="just">
              <a:buNone/>
            </a:pPr>
            <a:r>
              <a:rPr lang="fr-FR" sz="3600" dirty="0"/>
              <a:t>permettre aux participants de rencontrer plusieurs employeurs potentiels</a:t>
            </a:r>
          </a:p>
          <a:p>
            <a:pPr marL="0" indent="0" algn="just">
              <a:buNone/>
            </a:pPr>
            <a:r>
              <a:rPr lang="fr-FR" sz="3600" dirty="0"/>
              <a:t>en une seule journée, favorisant ainsi l’emploi local et l’interaction entre</a:t>
            </a:r>
          </a:p>
          <a:p>
            <a:pPr marL="0" indent="0" algn="just">
              <a:buNone/>
            </a:pPr>
            <a:r>
              <a:rPr lang="fr-FR" sz="3600" dirty="0"/>
              <a:t>les entreprises et les jeunes talents. Nous souhaitons inviter les plus gros</a:t>
            </a:r>
          </a:p>
          <a:p>
            <a:pPr marL="0" indent="0" algn="just">
              <a:buNone/>
            </a:pPr>
            <a:r>
              <a:rPr lang="fr-FR" sz="3600" dirty="0"/>
              <a:t>employeurs du département à cet événement.</a:t>
            </a:r>
          </a:p>
          <a:p>
            <a:pPr marL="0" indent="0" algn="just">
              <a:buNone/>
            </a:pPr>
            <a:r>
              <a:rPr lang="fr-FR" sz="3600" dirty="0"/>
              <a:t>Une touche d’originalité est attendue.</a:t>
            </a:r>
          </a:p>
          <a:p>
            <a:pPr marL="0" indent="0" algn="ctr">
              <a:buNone/>
            </a:pPr>
            <a:endParaRPr lang="fr-FR" sz="3600" dirty="0"/>
          </a:p>
          <a:p>
            <a:pPr marL="0" indent="0">
              <a:buNone/>
            </a:pPr>
            <a:r>
              <a:rPr lang="fr-FR" sz="3600" dirty="0"/>
              <a:t>Et pour plus de </a:t>
            </a:r>
            <a:r>
              <a:rPr lang="fr-FR" sz="3600" dirty="0">
                <a:hlinkClick r:id="rId2"/>
              </a:rPr>
              <a:t>détails</a:t>
            </a:r>
            <a:r>
              <a:rPr lang="fr-FR" sz="3600" dirty="0"/>
              <a:t> </a:t>
            </a:r>
          </a:p>
          <a:p>
            <a:pPr marL="0" indent="0" algn="ctr">
              <a:buNone/>
            </a:pPr>
            <a:endParaRPr lang="fr-FR" sz="3600" dirty="0"/>
          </a:p>
          <a:p>
            <a:pPr marL="0" indent="0" algn="ctr">
              <a:buNone/>
            </a:pPr>
            <a:r>
              <a:rPr lang="fr-FR" sz="2000" dirty="0"/>
              <a:t>Tuteur IAE : Corinne Chauvineau</a:t>
            </a:r>
          </a:p>
          <a:p>
            <a:pPr marL="0" indent="0" algn="ctr">
              <a:buNone/>
            </a:pPr>
            <a:r>
              <a:rPr lang="fr-FR" sz="2000" dirty="0"/>
              <a:t>Porteurs : </a:t>
            </a:r>
            <a:r>
              <a:rPr lang="fr-FR" sz="2000" dirty="0">
                <a:hlinkClick r:id="rId3"/>
              </a:rPr>
              <a:t>cwright@nhood.com</a:t>
            </a:r>
            <a:endParaRPr lang="fr-FR" sz="2000" dirty="0"/>
          </a:p>
          <a:p>
            <a:pPr marL="0" indent="0" algn="ctr">
              <a:buNone/>
            </a:pPr>
            <a:r>
              <a:rPr lang="fr-FR" sz="1100" dirty="0">
                <a:hlinkClick r:id="rId4"/>
              </a:rPr>
              <a:t>manon@agence-maven.fr</a:t>
            </a:r>
            <a:r>
              <a:rPr lang="fr-FR" sz="2000" dirty="0"/>
              <a:t> </a:t>
            </a:r>
            <a:endParaRPr lang="fr-FR" sz="1100" dirty="0"/>
          </a:p>
        </p:txBody>
      </p:sp>
      <p:pic>
        <p:nvPicPr>
          <p:cNvPr id="4" name="Image 3">
            <a:extLst>
              <a:ext uri="{FF2B5EF4-FFF2-40B4-BE49-F238E27FC236}">
                <a16:creationId xmlns:a16="http://schemas.microsoft.com/office/drawing/2014/main" id="{BD9015F0-3DB1-E492-DF13-E939C53639F6}"/>
              </a:ext>
            </a:extLst>
          </p:cNvPr>
          <p:cNvPicPr>
            <a:picLocks noChangeAspect="1"/>
          </p:cNvPicPr>
          <p:nvPr/>
        </p:nvPicPr>
        <p:blipFill>
          <a:blip r:embed="rId5"/>
          <a:stretch>
            <a:fillRect/>
          </a:stretch>
        </p:blipFill>
        <p:spPr>
          <a:xfrm>
            <a:off x="3779912" y="188640"/>
            <a:ext cx="2382546" cy="1537543"/>
          </a:xfrm>
          <a:prstGeom prst="rect">
            <a:avLst/>
          </a:prstGeom>
        </p:spPr>
      </p:pic>
    </p:spTree>
    <p:extLst>
      <p:ext uri="{BB962C8B-B14F-4D97-AF65-F5344CB8AC3E}">
        <p14:creationId xmlns:p14="http://schemas.microsoft.com/office/powerpoint/2010/main" val="27011917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42415" y="620688"/>
            <a:ext cx="6410672" cy="1280890"/>
          </a:xfrm>
        </p:spPr>
        <p:txBody>
          <a:bodyPr>
            <a:normAutofit/>
          </a:bodyPr>
          <a:lstStyle/>
          <a:p>
            <a:r>
              <a:rPr lang="fr-FR" b="1" dirty="0"/>
              <a:t>Projet – Communication ENTREPRISES</a:t>
            </a:r>
          </a:p>
        </p:txBody>
      </p:sp>
      <p:sp>
        <p:nvSpPr>
          <p:cNvPr id="3" name="Espace réservé du contenu 2"/>
          <p:cNvSpPr>
            <a:spLocks noGrp="1"/>
          </p:cNvSpPr>
          <p:nvPr>
            <p:ph idx="1"/>
          </p:nvPr>
        </p:nvSpPr>
        <p:spPr/>
        <p:txBody>
          <a:bodyPr>
            <a:normAutofit/>
          </a:bodyPr>
          <a:lstStyle/>
          <a:p>
            <a:endParaRPr lang="fr-FR" dirty="0"/>
          </a:p>
          <a:p>
            <a:endParaRPr lang="fr-FR" dirty="0"/>
          </a:p>
          <a:p>
            <a:pPr marL="0" indent="0">
              <a:buNone/>
            </a:pPr>
            <a:endParaRPr lang="fr-FR" sz="2400" dirty="0"/>
          </a:p>
          <a:p>
            <a:r>
              <a:rPr lang="fr-FR" sz="2400" dirty="0"/>
              <a:t>Tuteurs : Esteban TORRES et Nathalie Lefebvre</a:t>
            </a:r>
          </a:p>
          <a:p>
            <a:endParaRPr lang="fr-FR" sz="2400" dirty="0"/>
          </a:p>
        </p:txBody>
      </p:sp>
    </p:spTree>
    <p:extLst>
      <p:ext uri="{BB962C8B-B14F-4D97-AF65-F5344CB8AC3E}">
        <p14:creationId xmlns:p14="http://schemas.microsoft.com/office/powerpoint/2010/main" val="3220782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36712"/>
            <a:ext cx="8229600" cy="5487888"/>
          </a:xfrm>
        </p:spPr>
        <p:txBody>
          <a:bodyPr>
            <a:normAutofit/>
          </a:bodyPr>
          <a:lstStyle/>
          <a:p>
            <a:pPr lvl="0" algn="just"/>
            <a:endParaRPr lang="fr-FR" sz="4000" dirty="0"/>
          </a:p>
          <a:p>
            <a:pPr lvl="0" algn="just"/>
            <a:r>
              <a:rPr lang="fr-FR" sz="4000" dirty="0"/>
              <a:t>De Septembre à Mars : </a:t>
            </a:r>
          </a:p>
          <a:p>
            <a:pPr lvl="0" algn="just"/>
            <a:endParaRPr lang="fr-FR" sz="4000" dirty="0"/>
          </a:p>
          <a:p>
            <a:pPr marL="0" lvl="0" indent="0" algn="ctr">
              <a:buNone/>
            </a:pPr>
            <a:r>
              <a:rPr lang="fr-FR" sz="4000" dirty="0"/>
              <a:t>Mise en œuvre du projet avec l’aide du tuteur IAE et/ou des partenaires extérieurs</a:t>
            </a:r>
          </a:p>
          <a:p>
            <a:pPr marL="0" lvl="0" indent="0" algn="ctr">
              <a:buNone/>
            </a:pPr>
            <a:endParaRPr lang="fr-FR" sz="4000" dirty="0"/>
          </a:p>
          <a:p>
            <a:pPr marL="0" lvl="0" indent="0" algn="ctr">
              <a:buNone/>
            </a:pPr>
            <a:endParaRPr lang="fr-FR" sz="4000" dirty="0"/>
          </a:p>
          <a:p>
            <a:pPr marL="0" lvl="0" indent="0" algn="just">
              <a:buNone/>
            </a:pPr>
            <a:endParaRPr lang="fr-FR" sz="4000" dirty="0"/>
          </a:p>
          <a:p>
            <a:pPr marL="0" indent="0">
              <a:buNone/>
            </a:pPr>
            <a:endParaRPr lang="fr-FR" dirty="0"/>
          </a:p>
        </p:txBody>
      </p:sp>
    </p:spTree>
    <p:extLst>
      <p:ext uri="{BB962C8B-B14F-4D97-AF65-F5344CB8AC3E}">
        <p14:creationId xmlns:p14="http://schemas.microsoft.com/office/powerpoint/2010/main" val="4530107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7BB6F0AA-297C-E27F-3656-88877020FCDE}"/>
              </a:ext>
            </a:extLst>
          </p:cNvPr>
          <p:cNvPicPr>
            <a:picLocks noChangeAspect="1"/>
          </p:cNvPicPr>
          <p:nvPr/>
        </p:nvPicPr>
        <p:blipFill>
          <a:blip r:embed="rId2"/>
          <a:stretch>
            <a:fillRect/>
          </a:stretch>
        </p:blipFill>
        <p:spPr>
          <a:xfrm>
            <a:off x="1259632" y="1046097"/>
            <a:ext cx="7884368" cy="4765805"/>
          </a:xfrm>
          <a:prstGeom prst="rect">
            <a:avLst/>
          </a:prstGeom>
        </p:spPr>
      </p:pic>
    </p:spTree>
    <p:extLst>
      <p:ext uri="{BB962C8B-B14F-4D97-AF65-F5344CB8AC3E}">
        <p14:creationId xmlns:p14="http://schemas.microsoft.com/office/powerpoint/2010/main" val="22622668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733A1F66-CEF3-CF60-B2C8-1710E493A35D}"/>
              </a:ext>
            </a:extLst>
          </p:cNvPr>
          <p:cNvPicPr>
            <a:picLocks noChangeAspect="1"/>
          </p:cNvPicPr>
          <p:nvPr/>
        </p:nvPicPr>
        <p:blipFill>
          <a:blip r:embed="rId2"/>
          <a:stretch>
            <a:fillRect/>
          </a:stretch>
        </p:blipFill>
        <p:spPr>
          <a:xfrm>
            <a:off x="971600" y="1303976"/>
            <a:ext cx="7812360" cy="4250048"/>
          </a:xfrm>
          <a:prstGeom prst="rect">
            <a:avLst/>
          </a:prstGeom>
        </p:spPr>
      </p:pic>
    </p:spTree>
    <p:extLst>
      <p:ext uri="{BB962C8B-B14F-4D97-AF65-F5344CB8AC3E}">
        <p14:creationId xmlns:p14="http://schemas.microsoft.com/office/powerpoint/2010/main" val="2539670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919936"/>
          </a:xfrm>
        </p:spPr>
        <p:txBody>
          <a:bodyPr>
            <a:normAutofit fontScale="92500" lnSpcReduction="10000"/>
          </a:bodyPr>
          <a:lstStyle/>
          <a:p>
            <a:pPr marL="0" indent="0" algn="ctr">
              <a:buNone/>
            </a:pPr>
            <a:r>
              <a:rPr lang="fr-FR" sz="3600" b="1" dirty="0"/>
              <a:t>PROJET - Raid IAE</a:t>
            </a:r>
          </a:p>
          <a:p>
            <a:pPr marL="0" indent="0" algn="just">
              <a:buNone/>
            </a:pPr>
            <a:endParaRPr lang="fr-FR" sz="2400" dirty="0"/>
          </a:p>
          <a:p>
            <a:pPr marL="0" indent="0" algn="ctr">
              <a:buNone/>
            </a:pPr>
            <a:r>
              <a:rPr lang="fr-FR" sz="3500" dirty="0"/>
              <a:t>Journée sportive en équipe de 6 avec participation des étudiants, des enseignants et des administratifs (parcours d'orientation en run and bike, canoë ou barque, tir à l'arc, accrobranche, .....)</a:t>
            </a:r>
          </a:p>
          <a:p>
            <a:pPr marL="0" indent="0" algn="just">
              <a:buNone/>
            </a:pPr>
            <a:r>
              <a:rPr lang="fr-FR" sz="3500" dirty="0"/>
              <a:t>« Mais ça…c’était avant »</a:t>
            </a:r>
          </a:p>
          <a:p>
            <a:endParaRPr lang="fr-FR" sz="2400" dirty="0"/>
          </a:p>
          <a:p>
            <a:pPr marL="0" indent="0" algn="just">
              <a:buNone/>
            </a:pPr>
            <a:r>
              <a:rPr lang="fr-FR" sz="2400" dirty="0"/>
              <a:t>Date : dans les 15 1ers jours de septembre</a:t>
            </a:r>
          </a:p>
          <a:p>
            <a:pPr marL="0" indent="0" algn="ctr">
              <a:buNone/>
            </a:pPr>
            <a:r>
              <a:rPr lang="fr-FR" sz="2800" dirty="0"/>
              <a:t>Tuteur IAE : Nathalie Lefebvre</a:t>
            </a:r>
          </a:p>
        </p:txBody>
      </p:sp>
    </p:spTree>
    <p:extLst>
      <p:ext uri="{BB962C8B-B14F-4D97-AF65-F5344CB8AC3E}">
        <p14:creationId xmlns:p14="http://schemas.microsoft.com/office/powerpoint/2010/main" val="35194398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8640"/>
            <a:ext cx="8229600" cy="6135960"/>
          </a:xfrm>
        </p:spPr>
        <p:txBody>
          <a:bodyPr>
            <a:normAutofit/>
          </a:bodyPr>
          <a:lstStyle/>
          <a:p>
            <a:pPr marL="0" indent="0" algn="ctr">
              <a:buNone/>
            </a:pPr>
            <a:endParaRPr lang="fr-FR" sz="1500" b="1" dirty="0"/>
          </a:p>
          <a:p>
            <a:pPr marL="0" indent="0" algn="ctr">
              <a:buNone/>
            </a:pPr>
            <a:endParaRPr lang="fr-FR" sz="3600" b="1" dirty="0"/>
          </a:p>
          <a:p>
            <a:pPr marL="0" indent="0" algn="ctr">
              <a:buNone/>
            </a:pPr>
            <a:r>
              <a:rPr lang="fr-FR" sz="3600" b="1" dirty="0"/>
              <a:t>PROJETS – Nouvel an Chinois</a:t>
            </a:r>
          </a:p>
          <a:p>
            <a:pPr marL="0" indent="0" algn="ctr">
              <a:buNone/>
            </a:pPr>
            <a:endParaRPr lang="fr-FR" sz="3600" b="1" dirty="0"/>
          </a:p>
          <a:p>
            <a:pPr marL="0" indent="0" algn="ctr">
              <a:buNone/>
            </a:pPr>
            <a:endParaRPr lang="fr-FR" sz="3000" dirty="0"/>
          </a:p>
          <a:p>
            <a:pPr>
              <a:buFontTx/>
              <a:buChar char="-"/>
            </a:pPr>
            <a:r>
              <a:rPr lang="fr-FR" sz="3000" dirty="0"/>
              <a:t>Nouvel an chinois </a:t>
            </a:r>
            <a:r>
              <a:rPr lang="fr-FR" sz="1600" dirty="0"/>
              <a:t>(groupe où il y a des étudiants suivant le cours de chinois)</a:t>
            </a:r>
          </a:p>
          <a:p>
            <a:pPr marL="0" indent="0">
              <a:buNone/>
            </a:pPr>
            <a:endParaRPr lang="fr-FR" sz="1600" dirty="0"/>
          </a:p>
          <a:p>
            <a:pPr marL="0" indent="0">
              <a:buNone/>
            </a:pPr>
            <a:endParaRPr lang="fr-FR" sz="3000" dirty="0"/>
          </a:p>
          <a:p>
            <a:pPr marL="0" indent="0">
              <a:buNone/>
            </a:pPr>
            <a:endParaRPr lang="fr-FR" sz="3000" dirty="0"/>
          </a:p>
          <a:p>
            <a:pPr marL="0" indent="0" algn="ctr">
              <a:buNone/>
            </a:pPr>
            <a:r>
              <a:rPr lang="fr-FR" sz="3000" dirty="0"/>
              <a:t>Tuteur IAE : Jing Wang</a:t>
            </a:r>
            <a:endParaRPr lang="fr-FR" sz="2400" dirty="0"/>
          </a:p>
        </p:txBody>
      </p:sp>
    </p:spTree>
    <p:extLst>
      <p:ext uri="{BB962C8B-B14F-4D97-AF65-F5344CB8AC3E}">
        <p14:creationId xmlns:p14="http://schemas.microsoft.com/office/powerpoint/2010/main" val="38479582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85900" y="188640"/>
            <a:ext cx="7262564" cy="6480720"/>
          </a:xfrm>
        </p:spPr>
        <p:txBody>
          <a:bodyPr>
            <a:normAutofit fontScale="92500" lnSpcReduction="10000"/>
          </a:bodyPr>
          <a:lstStyle/>
          <a:p>
            <a:pPr marL="0" indent="0" algn="ctr">
              <a:buNone/>
            </a:pPr>
            <a:r>
              <a:rPr lang="fr-FR" sz="2400" b="1" dirty="0"/>
              <a:t>PROJET - Année Césure – Mobilités</a:t>
            </a:r>
          </a:p>
          <a:p>
            <a:pPr marL="0" indent="0">
              <a:buNone/>
            </a:pPr>
            <a:r>
              <a:rPr lang="fr-FR" dirty="0"/>
              <a:t>Blog International Stories</a:t>
            </a:r>
          </a:p>
          <a:p>
            <a:pPr marL="0" indent="0">
              <a:buNone/>
            </a:pPr>
            <a:r>
              <a:rPr lang="fr-FR" dirty="0"/>
              <a:t>Mise en forme, communication, relecture, animation, etc.</a:t>
            </a:r>
          </a:p>
          <a:p>
            <a:pPr marL="0" indent="0">
              <a:buNone/>
            </a:pPr>
            <a:endParaRPr lang="fr-FR" dirty="0"/>
          </a:p>
          <a:p>
            <a:r>
              <a:rPr lang="fr-FR" dirty="0"/>
              <a:t>Mise en avant du dispositif de Césure</a:t>
            </a:r>
          </a:p>
          <a:p>
            <a:pPr marL="0" indent="0">
              <a:buNone/>
            </a:pPr>
            <a:endParaRPr lang="fr-FR" dirty="0"/>
          </a:p>
          <a:p>
            <a:r>
              <a:rPr lang="fr-FR" dirty="0"/>
              <a:t>Mise en avant des autres dispositifs de mobilité internationale</a:t>
            </a:r>
          </a:p>
          <a:p>
            <a:pPr marL="0" indent="0">
              <a:buNone/>
            </a:pPr>
            <a:endParaRPr lang="fr-FR" dirty="0"/>
          </a:p>
          <a:p>
            <a:r>
              <a:rPr lang="fr-FR" dirty="0"/>
              <a:t>Elaboration et animation d’un support  de communication dédié à la mise en avant de l’expérience des étudiants à l’étranger (réseaux, site internet, blogs, catalogues, etc…)</a:t>
            </a:r>
          </a:p>
          <a:p>
            <a:endParaRPr lang="fr-FR" dirty="0"/>
          </a:p>
          <a:p>
            <a:r>
              <a:rPr lang="fr-FR" dirty="0"/>
              <a:t>Participation aux différents événements de l’IAE</a:t>
            </a:r>
          </a:p>
          <a:p>
            <a:endParaRPr lang="fr-FR" dirty="0"/>
          </a:p>
          <a:p>
            <a:r>
              <a:rPr lang="fr-FR" dirty="0"/>
              <a:t>Collecte des témoignages d’anciens étudiants</a:t>
            </a:r>
          </a:p>
          <a:p>
            <a:pPr marL="0" indent="0" algn="just">
              <a:buNone/>
            </a:pPr>
            <a:endParaRPr lang="fr-FR" sz="1600" dirty="0"/>
          </a:p>
          <a:p>
            <a:pPr marL="0" indent="0" algn="just">
              <a:buNone/>
            </a:pPr>
            <a:endParaRPr lang="fr-FR" sz="1600" dirty="0"/>
          </a:p>
          <a:p>
            <a:pPr marL="0" indent="0" algn="ctr">
              <a:buNone/>
            </a:pPr>
            <a:r>
              <a:rPr lang="fr-FR" sz="1600" dirty="0"/>
              <a:t>Tuteur IAE : Clément POUPARD</a:t>
            </a:r>
            <a:endParaRPr lang="fr-FR" sz="1000" dirty="0"/>
          </a:p>
          <a:p>
            <a:pPr marL="0" indent="0">
              <a:buNone/>
            </a:pPr>
            <a:endParaRPr lang="fr-FR" sz="1600" dirty="0"/>
          </a:p>
          <a:p>
            <a:pPr marL="0" indent="0">
              <a:buNone/>
            </a:pPr>
            <a:endParaRPr lang="fr-FR" sz="1600" dirty="0"/>
          </a:p>
        </p:txBody>
      </p:sp>
    </p:spTree>
    <p:extLst>
      <p:ext uri="{BB962C8B-B14F-4D97-AF65-F5344CB8AC3E}">
        <p14:creationId xmlns:p14="http://schemas.microsoft.com/office/powerpoint/2010/main" val="22652300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42415" y="620688"/>
            <a:ext cx="6410672" cy="1280890"/>
          </a:xfrm>
        </p:spPr>
        <p:txBody>
          <a:bodyPr>
            <a:normAutofit/>
          </a:bodyPr>
          <a:lstStyle/>
          <a:p>
            <a:r>
              <a:rPr lang="fr-FR" b="1" dirty="0"/>
              <a:t>Projet - CAPEE</a:t>
            </a:r>
          </a:p>
        </p:txBody>
      </p:sp>
      <p:sp>
        <p:nvSpPr>
          <p:cNvPr id="3" name="Espace réservé du contenu 2"/>
          <p:cNvSpPr>
            <a:spLocks noGrp="1"/>
          </p:cNvSpPr>
          <p:nvPr>
            <p:ph idx="1"/>
          </p:nvPr>
        </p:nvSpPr>
        <p:spPr>
          <a:xfrm>
            <a:off x="790913" y="1261133"/>
            <a:ext cx="7634808" cy="4282422"/>
          </a:xfrm>
        </p:spPr>
        <p:txBody>
          <a:bodyPr>
            <a:normAutofit fontScale="85000" lnSpcReduction="10000"/>
          </a:bodyPr>
          <a:lstStyle/>
          <a:p>
            <a:r>
              <a:rPr lang="fr-FR" sz="2800" dirty="0"/>
              <a:t>Accompagnement à l’entrepreneuriat (3 axes)</a:t>
            </a:r>
          </a:p>
          <a:p>
            <a:r>
              <a:rPr lang="fr-FR" sz="2800" dirty="0"/>
              <a:t>Créations d’outils et jeux pour sensibiliser les « intentionnistes »</a:t>
            </a:r>
          </a:p>
          <a:p>
            <a:r>
              <a:rPr lang="fr-FR" sz="2800" dirty="0"/>
              <a:t>Construction d’un atelier  pour la tournée « Entrepreneuriat pour tous »</a:t>
            </a:r>
          </a:p>
          <a:p>
            <a:r>
              <a:rPr lang="fr-FR" sz="2800" dirty="0"/>
              <a:t>Communication</a:t>
            </a:r>
          </a:p>
          <a:p>
            <a:r>
              <a:rPr lang="fr-FR" sz="2400" dirty="0"/>
              <a:t>Commanditaire : Eléna Roux (06 50 01 88 41)</a:t>
            </a:r>
          </a:p>
          <a:p>
            <a:r>
              <a:rPr lang="fr-FR" sz="2400" dirty="0"/>
              <a:t>E.roux@capee.fr</a:t>
            </a:r>
          </a:p>
          <a:p>
            <a:pPr marL="0" indent="0">
              <a:buNone/>
            </a:pPr>
            <a:endParaRPr lang="fr-FR" sz="2800" dirty="0"/>
          </a:p>
          <a:p>
            <a:pPr marL="0" indent="0" algn="ctr">
              <a:buNone/>
            </a:pPr>
            <a:r>
              <a:rPr lang="fr-FR" sz="2800" dirty="0"/>
              <a:t>Tuteur : Corinne Chauvineau</a:t>
            </a:r>
          </a:p>
          <a:p>
            <a:endParaRPr lang="fr-FR" sz="2800" dirty="0"/>
          </a:p>
        </p:txBody>
      </p:sp>
    </p:spTree>
    <p:extLst>
      <p:ext uri="{BB962C8B-B14F-4D97-AF65-F5344CB8AC3E}">
        <p14:creationId xmlns:p14="http://schemas.microsoft.com/office/powerpoint/2010/main" val="41324771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55776" y="476672"/>
            <a:ext cx="4808004" cy="960668"/>
          </a:xfrm>
        </p:spPr>
        <p:txBody>
          <a:bodyPr>
            <a:normAutofit/>
          </a:bodyPr>
          <a:lstStyle/>
          <a:p>
            <a:r>
              <a:rPr lang="fr-FR" b="1" dirty="0"/>
              <a:t>Projet - CAPEE</a:t>
            </a:r>
          </a:p>
        </p:txBody>
      </p:sp>
      <p:sp>
        <p:nvSpPr>
          <p:cNvPr id="3" name="Espace réservé du contenu 2"/>
          <p:cNvSpPr>
            <a:spLocks noGrp="1"/>
          </p:cNvSpPr>
          <p:nvPr>
            <p:ph idx="1"/>
          </p:nvPr>
        </p:nvSpPr>
        <p:spPr>
          <a:xfrm>
            <a:off x="1817694" y="3537012"/>
            <a:ext cx="5726106" cy="3211817"/>
          </a:xfrm>
        </p:spPr>
        <p:txBody>
          <a:bodyPr>
            <a:normAutofit/>
          </a:bodyPr>
          <a:lstStyle/>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t>Tuteur : Corinne Chauvineau</a:t>
            </a:r>
          </a:p>
        </p:txBody>
      </p:sp>
      <p:pic>
        <p:nvPicPr>
          <p:cNvPr id="5" name="Image 4">
            <a:extLst>
              <a:ext uri="{FF2B5EF4-FFF2-40B4-BE49-F238E27FC236}">
                <a16:creationId xmlns:a16="http://schemas.microsoft.com/office/drawing/2014/main" id="{7251363C-F74C-8ABD-F46B-FEF13F2A2435}"/>
              </a:ext>
            </a:extLst>
          </p:cNvPr>
          <p:cNvPicPr>
            <a:picLocks noChangeAspect="1"/>
          </p:cNvPicPr>
          <p:nvPr/>
        </p:nvPicPr>
        <p:blipFill>
          <a:blip r:embed="rId2"/>
          <a:stretch>
            <a:fillRect/>
          </a:stretch>
        </p:blipFill>
        <p:spPr>
          <a:xfrm>
            <a:off x="0" y="1916832"/>
            <a:ext cx="9180512" cy="5034529"/>
          </a:xfrm>
          <a:prstGeom prst="rect">
            <a:avLst/>
          </a:prstGeom>
        </p:spPr>
      </p:pic>
    </p:spTree>
    <p:extLst>
      <p:ext uri="{BB962C8B-B14F-4D97-AF65-F5344CB8AC3E}">
        <p14:creationId xmlns:p14="http://schemas.microsoft.com/office/powerpoint/2010/main" val="4972752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505DCC8A-A050-A5C7-ABE0-B8318B554DB5}"/>
              </a:ext>
            </a:extLst>
          </p:cNvPr>
          <p:cNvSpPr txBox="1"/>
          <p:nvPr/>
        </p:nvSpPr>
        <p:spPr>
          <a:xfrm>
            <a:off x="197768" y="116632"/>
            <a:ext cx="8946232" cy="6340197"/>
          </a:xfrm>
          <a:prstGeom prst="rect">
            <a:avLst/>
          </a:prstGeom>
          <a:noFill/>
        </p:spPr>
        <p:txBody>
          <a:bodyPr wrap="square">
            <a:spAutoFit/>
          </a:bodyPr>
          <a:lstStyle/>
          <a:p>
            <a:r>
              <a:rPr lang="fr-FR" sz="1400" dirty="0"/>
              <a:t>Problématique : Comment rendre l’entrepreneuriat plus accessible aux habitants des</a:t>
            </a:r>
          </a:p>
          <a:p>
            <a:r>
              <a:rPr lang="fr-FR" sz="1400" dirty="0"/>
              <a:t>quartiers politique de la ville ?</a:t>
            </a:r>
          </a:p>
          <a:p>
            <a:r>
              <a:rPr lang="fr-FR" sz="1400" dirty="0"/>
              <a:t>Objectifs pour les étudiants :</a:t>
            </a:r>
          </a:p>
          <a:p>
            <a:r>
              <a:rPr lang="fr-FR" sz="1400" dirty="0"/>
              <a:t>- Faire découvrir le monde associatif aux étudiants</a:t>
            </a:r>
          </a:p>
          <a:p>
            <a:r>
              <a:rPr lang="fr-FR" sz="1400" dirty="0"/>
              <a:t>- Travailler sur un sujet qui a du sens dans le contexte économique actuel</a:t>
            </a:r>
          </a:p>
          <a:p>
            <a:r>
              <a:rPr lang="fr-FR" sz="1400" dirty="0"/>
              <a:t>Pour la cheffe de projet :</a:t>
            </a:r>
          </a:p>
          <a:p>
            <a:r>
              <a:rPr lang="fr-FR" sz="1400" dirty="0"/>
              <a:t>- Avoir une vue d’ensemble du sujet</a:t>
            </a:r>
          </a:p>
          <a:p>
            <a:r>
              <a:rPr lang="fr-FR" sz="1400" dirty="0"/>
              <a:t>- Trouver plus d’efficacité au quotidien dans le dispositif</a:t>
            </a:r>
          </a:p>
          <a:p>
            <a:r>
              <a:rPr lang="fr-FR" sz="1400" dirty="0"/>
              <a:t>- Prendre du recul et solliciter de nouveaux points de vue</a:t>
            </a:r>
          </a:p>
          <a:p>
            <a:r>
              <a:rPr lang="fr-FR" sz="1400" dirty="0"/>
              <a:t>Prérequis : Travail de recherches sur l’accompagnement actuel à l’entrepreneuriat</a:t>
            </a:r>
          </a:p>
          <a:p>
            <a:r>
              <a:rPr lang="fr-FR" sz="1400" dirty="0"/>
              <a:t>Benchmark : comment aujourd’hui les acteurs répondent-ils aux freins des habitants de QPV</a:t>
            </a:r>
          </a:p>
          <a:p>
            <a:r>
              <a:rPr lang="fr-FR" sz="1400" dirty="0"/>
              <a:t>(au niveau local ou international) ? Quelle approche ? Etude des QPV de Poitiers Possibilité</a:t>
            </a:r>
          </a:p>
          <a:p>
            <a:r>
              <a:rPr lang="fr-FR" sz="1400" dirty="0"/>
              <a:t>d’aller sur le terrain avec la chargée de projet / Possibilité de s'appuyer sur le contrat de ville</a:t>
            </a:r>
          </a:p>
          <a:p>
            <a:r>
              <a:rPr lang="fr-FR" sz="1400" dirty="0"/>
              <a:t>Axe 1 - Travail sur les outils et méthodes pédagogiques</a:t>
            </a:r>
          </a:p>
          <a:p>
            <a:r>
              <a:rPr lang="fr-FR" sz="1400" dirty="0"/>
              <a:t>- Outils de créativité : comment trouver une idée d’entreprise ? comment affiner son</a:t>
            </a:r>
          </a:p>
          <a:p>
            <a:r>
              <a:rPr lang="fr-FR" sz="1400" dirty="0"/>
              <a:t>idée ? Outils ludiques et jeux pour sensibiliser des “intentionnistes”.</a:t>
            </a:r>
          </a:p>
          <a:p>
            <a:r>
              <a:rPr lang="fr-FR" sz="1400" dirty="0"/>
              <a:t>- Benchmark des outils existants et sélection des plus pertinents</a:t>
            </a:r>
          </a:p>
          <a:p>
            <a:r>
              <a:rPr lang="fr-FR" sz="1400" dirty="0"/>
              <a:t>Possibilité de s’appuyer sur le travail déjà réalisé d’un stagiaire</a:t>
            </a:r>
          </a:p>
          <a:p>
            <a:r>
              <a:rPr lang="fr-FR" sz="1400" dirty="0"/>
              <a:t>Axe 2 - Des ateliers et webinaires accessibles à tous : benchmark, thèmes et idées</a:t>
            </a:r>
          </a:p>
          <a:p>
            <a:r>
              <a:rPr lang="fr-FR" sz="1400" dirty="0"/>
              <a:t>d’ateliers dans le cadre de la tournée Entrepreneuriat pour Tous Digitale. Construction</a:t>
            </a:r>
          </a:p>
          <a:p>
            <a:r>
              <a:rPr lang="fr-FR" sz="1400" dirty="0"/>
              <a:t>d’ateliers / d’un programme.</a:t>
            </a:r>
          </a:p>
          <a:p>
            <a:r>
              <a:rPr lang="fr-FR" sz="1400" dirty="0"/>
              <a:t>Possibilité de mener une enquête terrain auprès de porteurs de projet sur plusieurs</a:t>
            </a:r>
          </a:p>
          <a:p>
            <a:r>
              <a:rPr lang="fr-FR" sz="1400" dirty="0"/>
              <a:t>thématiques (freins d’accès, usage du numérique, vocabulaire)</a:t>
            </a:r>
          </a:p>
          <a:p>
            <a:r>
              <a:rPr lang="fr-FR" sz="1400" dirty="0"/>
              <a:t>Possibilité de s’appuyer sur le travail déjà réalisé d’un stagiaire</a:t>
            </a:r>
          </a:p>
          <a:p>
            <a:r>
              <a:rPr lang="fr-FR" sz="1400" dirty="0"/>
              <a:t>Axe 3 - Mieux détecter le public et mieux “aller-vers” : Avis sur la communication</a:t>
            </a:r>
          </a:p>
          <a:p>
            <a:r>
              <a:rPr lang="fr-FR" sz="1400" dirty="0"/>
              <a:t>existante et de la distribution de l’offre au niveau du </a:t>
            </a:r>
            <a:r>
              <a:rPr lang="fr-FR" sz="1400" dirty="0" err="1"/>
              <a:t>CitésLab</a:t>
            </a:r>
            <a:r>
              <a:rPr lang="fr-FR" sz="1400" dirty="0"/>
              <a:t> de Poitiers. Comment</a:t>
            </a:r>
          </a:p>
          <a:p>
            <a:r>
              <a:rPr lang="fr-FR" sz="1400" dirty="0"/>
              <a:t>distribuer l’offre de manière efficace ?</a:t>
            </a:r>
          </a:p>
          <a:p>
            <a:r>
              <a:rPr lang="fr-FR" sz="1400" dirty="0"/>
              <a:t>En + : Quels acteurs indispensables à rencontrer ? (cartographie des acteurs et outils d’aide</a:t>
            </a:r>
          </a:p>
          <a:p>
            <a:r>
              <a:rPr lang="fr-FR" sz="1400" dirty="0"/>
              <a:t>à l’orientation des porteurs de projet)</a:t>
            </a:r>
          </a:p>
        </p:txBody>
      </p:sp>
    </p:spTree>
    <p:extLst>
      <p:ext uri="{BB962C8B-B14F-4D97-AF65-F5344CB8AC3E}">
        <p14:creationId xmlns:p14="http://schemas.microsoft.com/office/powerpoint/2010/main" val="16699200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8640"/>
            <a:ext cx="8229600" cy="6135960"/>
          </a:xfrm>
        </p:spPr>
        <p:txBody>
          <a:bodyPr>
            <a:normAutofit fontScale="92500" lnSpcReduction="10000"/>
          </a:bodyPr>
          <a:lstStyle/>
          <a:p>
            <a:pPr marL="0" indent="0" algn="ctr">
              <a:buNone/>
            </a:pPr>
            <a:r>
              <a:rPr lang="fr-FR" sz="3200" b="1" dirty="0"/>
              <a:t>PROJET – Association Sportive </a:t>
            </a:r>
          </a:p>
          <a:p>
            <a:pPr marL="0" indent="0" algn="ctr">
              <a:buNone/>
            </a:pPr>
            <a:r>
              <a:rPr lang="fr-FR" sz="3200" b="1" dirty="0"/>
              <a:t>« FIT’N BURPEEZ »</a:t>
            </a:r>
          </a:p>
          <a:p>
            <a:pPr marL="0" indent="0" algn="ctr">
              <a:buNone/>
            </a:pPr>
            <a:endParaRPr lang="fr-FR" sz="2400" dirty="0"/>
          </a:p>
          <a:p>
            <a:pPr marL="0" indent="0" algn="just">
              <a:buNone/>
            </a:pPr>
            <a:r>
              <a:rPr lang="fr-FR" sz="2400" dirty="0"/>
              <a:t>Créée en décembre 2019, l'association « </a:t>
            </a:r>
            <a:r>
              <a:rPr lang="fr-FR" sz="2400" dirty="0" err="1"/>
              <a:t>Fit’N</a:t>
            </a:r>
            <a:r>
              <a:rPr lang="fr-FR" sz="2400" dirty="0"/>
              <a:t> BUPEEZ" a pour mission de rendre le sport accessible à tous.</a:t>
            </a:r>
          </a:p>
          <a:p>
            <a:pPr marL="0" indent="0" algn="just">
              <a:buNone/>
            </a:pPr>
            <a:endParaRPr lang="fr-FR" sz="2400" dirty="0"/>
          </a:p>
          <a:p>
            <a:pPr marL="0" indent="0" algn="just">
              <a:buNone/>
            </a:pPr>
            <a:r>
              <a:rPr lang="fr-FR" sz="2400" dirty="0"/>
              <a:t>Nous croyons fermement que la pratique sportive ne doit pas être un luxe. C'est pourquoi notre cotisation annuelle est fixée à 25 euros seulement, afin de permettre à chacun de profiter de nos activités.</a:t>
            </a:r>
          </a:p>
          <a:p>
            <a:pPr marL="0" indent="0" algn="just">
              <a:buNone/>
            </a:pPr>
            <a:endParaRPr lang="fr-FR" sz="2400" dirty="0"/>
          </a:p>
          <a:p>
            <a:pPr marL="0" indent="0" algn="just">
              <a:buNone/>
            </a:pPr>
            <a:r>
              <a:rPr lang="fr-FR" sz="2400" dirty="0"/>
              <a:t>Nous avons besoin de vous pour développer ce concept auprès des étudiants et de tous </a:t>
            </a:r>
          </a:p>
          <a:p>
            <a:pPr marL="0" indent="0" algn="just">
              <a:buNone/>
            </a:pPr>
            <a:endParaRPr lang="fr-FR" sz="2400" dirty="0"/>
          </a:p>
          <a:p>
            <a:pPr marL="0" indent="0" algn="ctr">
              <a:buNone/>
            </a:pPr>
            <a:r>
              <a:rPr lang="fr-FR" sz="2400" dirty="0"/>
              <a:t>Tuteur IAE : Corinne Chauvineau</a:t>
            </a:r>
            <a:endParaRPr lang="fr-FR" sz="1400" dirty="0"/>
          </a:p>
        </p:txBody>
      </p:sp>
    </p:spTree>
    <p:extLst>
      <p:ext uri="{BB962C8B-B14F-4D97-AF65-F5344CB8AC3E}">
        <p14:creationId xmlns:p14="http://schemas.microsoft.com/office/powerpoint/2010/main" val="6561188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8640"/>
            <a:ext cx="8229600" cy="6135960"/>
          </a:xfrm>
        </p:spPr>
        <p:txBody>
          <a:bodyPr>
            <a:normAutofit fontScale="92500"/>
          </a:bodyPr>
          <a:lstStyle/>
          <a:p>
            <a:pPr marL="0" indent="0" algn="ctr">
              <a:buNone/>
            </a:pPr>
            <a:endParaRPr lang="fr-FR" sz="3000" b="1" dirty="0"/>
          </a:p>
          <a:p>
            <a:pPr marL="0" indent="0" algn="ctr">
              <a:buNone/>
            </a:pPr>
            <a:endParaRPr lang="fr-FR" sz="4500" b="1" dirty="0"/>
          </a:p>
          <a:p>
            <a:pPr marL="0" indent="0" algn="ctr">
              <a:buNone/>
            </a:pPr>
            <a:r>
              <a:rPr lang="fr-FR" sz="4000" b="1" dirty="0"/>
              <a:t>PROJET – Votre idée</a:t>
            </a:r>
          </a:p>
          <a:p>
            <a:pPr marL="0" indent="0" algn="just">
              <a:buNone/>
            </a:pPr>
            <a:endParaRPr lang="fr-FR" sz="3600" dirty="0"/>
          </a:p>
          <a:p>
            <a:pPr marL="0" indent="0" algn="just">
              <a:buNone/>
            </a:pPr>
            <a:r>
              <a:rPr lang="fr-FR" sz="3600" dirty="0"/>
              <a:t>Si vous souhaitez mettre en œuvre une action qui pourrait entrer dans le cadre des projets tutorés, présentez-le-moi et nous pourrons discuter de la faisabilité</a:t>
            </a:r>
          </a:p>
          <a:p>
            <a:pPr marL="0" indent="0" algn="just">
              <a:buNone/>
            </a:pPr>
            <a:endParaRPr lang="fr-FR" sz="4000" dirty="0"/>
          </a:p>
          <a:p>
            <a:pPr marL="0" indent="0" algn="ctr">
              <a:buNone/>
            </a:pPr>
            <a:r>
              <a:rPr lang="fr-FR" sz="3600" dirty="0"/>
              <a:t>Tuteur IAE : Corinne Chauvineau</a:t>
            </a:r>
            <a:endParaRPr lang="fr-FR" dirty="0"/>
          </a:p>
        </p:txBody>
      </p:sp>
    </p:spTree>
    <p:extLst>
      <p:ext uri="{BB962C8B-B14F-4D97-AF65-F5344CB8AC3E}">
        <p14:creationId xmlns:p14="http://schemas.microsoft.com/office/powerpoint/2010/main" val="3220524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08720"/>
            <a:ext cx="8229600" cy="5415880"/>
          </a:xfrm>
        </p:spPr>
        <p:txBody>
          <a:bodyPr>
            <a:normAutofit fontScale="92500" lnSpcReduction="20000"/>
          </a:bodyPr>
          <a:lstStyle/>
          <a:p>
            <a:pPr marL="0" lvl="0" indent="0" algn="ctr">
              <a:buNone/>
            </a:pPr>
            <a:r>
              <a:rPr lang="fr-FR" sz="4000" b="1" dirty="0"/>
              <a:t>EVALUATION : </a:t>
            </a:r>
          </a:p>
          <a:p>
            <a:pPr lvl="0" algn="just"/>
            <a:endParaRPr lang="fr-FR" sz="2800" dirty="0"/>
          </a:p>
          <a:p>
            <a:pPr lvl="0" algn="just"/>
            <a:r>
              <a:rPr lang="fr-FR" sz="2800" dirty="0"/>
              <a:t>En janvier : </a:t>
            </a:r>
          </a:p>
          <a:p>
            <a:pPr marL="0" lvl="0" indent="0" algn="just">
              <a:buNone/>
            </a:pPr>
            <a:r>
              <a:rPr lang="fr-FR" sz="2800" dirty="0"/>
              <a:t>Présentation orale originale du projet, de votre méthodologie et mise en œuvre à venir (</a:t>
            </a:r>
            <a:r>
              <a:rPr lang="fr-FR" sz="2800" b="1" dirty="0"/>
              <a:t>début</a:t>
            </a:r>
            <a:r>
              <a:rPr lang="fr-FR" sz="2800" dirty="0"/>
              <a:t> </a:t>
            </a:r>
            <a:r>
              <a:rPr lang="fr-FR" sz="2800" b="1" dirty="0"/>
              <a:t>janvier</a:t>
            </a:r>
            <a:r>
              <a:rPr lang="fr-FR" sz="2800" dirty="0"/>
              <a:t>)</a:t>
            </a:r>
          </a:p>
          <a:p>
            <a:pPr marL="0" lvl="0" indent="0" algn="just">
              <a:buNone/>
            </a:pPr>
            <a:r>
              <a:rPr lang="fr-FR" sz="2800" dirty="0"/>
              <a:t>	</a:t>
            </a:r>
            <a:r>
              <a:rPr lang="fr-FR" sz="2800" b="1" dirty="0"/>
              <a:t>Note du 1</a:t>
            </a:r>
            <a:r>
              <a:rPr lang="fr-FR" sz="2800" b="1" baseline="30000" dirty="0"/>
              <a:t>er</a:t>
            </a:r>
            <a:r>
              <a:rPr lang="fr-FR" sz="2800" b="1" dirty="0"/>
              <a:t> semestre </a:t>
            </a:r>
            <a:r>
              <a:rPr lang="fr-FR" sz="2800" dirty="0"/>
              <a:t>.</a:t>
            </a:r>
          </a:p>
          <a:p>
            <a:pPr lvl="0" algn="just">
              <a:buFontTx/>
              <a:buChar char="-"/>
            </a:pPr>
            <a:endParaRPr lang="fr-FR" sz="2800" dirty="0"/>
          </a:p>
          <a:p>
            <a:pPr lvl="0" algn="just"/>
            <a:r>
              <a:rPr lang="fr-FR" sz="2800" dirty="0"/>
              <a:t>Jusqu’en mars (date de départ en stage) : </a:t>
            </a:r>
          </a:p>
          <a:p>
            <a:pPr marL="0" lvl="0" indent="0" algn="just">
              <a:buNone/>
            </a:pPr>
            <a:r>
              <a:rPr lang="fr-FR" sz="2800" dirty="0"/>
              <a:t>Réalisation d’un dossier mémoire sur l’ensemble du projet </a:t>
            </a:r>
          </a:p>
          <a:p>
            <a:pPr marL="0" lvl="0" indent="0" algn="just">
              <a:buNone/>
            </a:pPr>
            <a:r>
              <a:rPr lang="fr-FR" sz="2800" dirty="0"/>
              <a:t>	</a:t>
            </a:r>
            <a:r>
              <a:rPr lang="fr-FR" sz="2800" b="1" dirty="0"/>
              <a:t>Note du 2</a:t>
            </a:r>
            <a:r>
              <a:rPr lang="fr-FR" sz="2800" b="1" baseline="30000" dirty="0"/>
              <a:t>nd</a:t>
            </a:r>
            <a:r>
              <a:rPr lang="fr-FR" sz="2800" b="1" dirty="0"/>
              <a:t> semestre </a:t>
            </a:r>
          </a:p>
          <a:p>
            <a:pPr marL="0" indent="0">
              <a:buNone/>
            </a:pPr>
            <a:endParaRPr lang="fr-FR" dirty="0"/>
          </a:p>
        </p:txBody>
      </p:sp>
    </p:spTree>
    <p:extLst>
      <p:ext uri="{BB962C8B-B14F-4D97-AF65-F5344CB8AC3E}">
        <p14:creationId xmlns:p14="http://schemas.microsoft.com/office/powerpoint/2010/main" val="28018294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8640"/>
            <a:ext cx="8229600" cy="6135960"/>
          </a:xfrm>
        </p:spPr>
        <p:txBody>
          <a:bodyPr>
            <a:normAutofit lnSpcReduction="10000"/>
          </a:bodyPr>
          <a:lstStyle/>
          <a:p>
            <a:pPr marL="0" indent="0" algn="ctr">
              <a:buNone/>
            </a:pPr>
            <a:endParaRPr lang="fr-FR" sz="3000" b="1" dirty="0"/>
          </a:p>
          <a:p>
            <a:pPr marL="0" indent="0" algn="ctr">
              <a:buNone/>
            </a:pPr>
            <a:endParaRPr lang="fr-FR" sz="4500" b="1" dirty="0"/>
          </a:p>
          <a:p>
            <a:pPr marL="0" indent="0" algn="ctr">
              <a:buNone/>
            </a:pPr>
            <a:r>
              <a:rPr lang="fr-FR" sz="4000" b="1" dirty="0"/>
              <a:t>PROJET – Zéro Waste</a:t>
            </a:r>
          </a:p>
          <a:p>
            <a:pPr marL="0" indent="0" algn="just">
              <a:buNone/>
            </a:pPr>
            <a:endParaRPr lang="fr-FR" sz="3600" dirty="0"/>
          </a:p>
          <a:p>
            <a:pPr marL="0" indent="0" algn="just">
              <a:buNone/>
            </a:pPr>
            <a:r>
              <a:rPr lang="fr-FR" sz="3600" dirty="0"/>
              <a:t>En collaboration avec l’association Zéro Waste, vous devrez mettre en place des actions pour réduire les déchets</a:t>
            </a:r>
          </a:p>
          <a:p>
            <a:pPr marL="0" indent="0" algn="just">
              <a:buNone/>
            </a:pPr>
            <a:endParaRPr lang="fr-FR" sz="4000" dirty="0"/>
          </a:p>
          <a:p>
            <a:pPr marL="0" indent="0" algn="ctr">
              <a:buNone/>
            </a:pPr>
            <a:r>
              <a:rPr lang="fr-FR" sz="3600" dirty="0"/>
              <a:t>Tuteur IAE : Corinne Chauvineau</a:t>
            </a:r>
            <a:endParaRPr lang="fr-FR" dirty="0"/>
          </a:p>
        </p:txBody>
      </p:sp>
    </p:spTree>
    <p:extLst>
      <p:ext uri="{BB962C8B-B14F-4D97-AF65-F5344CB8AC3E}">
        <p14:creationId xmlns:p14="http://schemas.microsoft.com/office/powerpoint/2010/main" val="12682846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BAE29B41-E826-98FC-FBEF-AAF7910A497D}"/>
              </a:ext>
            </a:extLst>
          </p:cNvPr>
          <p:cNvSpPr txBox="1"/>
          <p:nvPr/>
        </p:nvSpPr>
        <p:spPr>
          <a:xfrm>
            <a:off x="2249742" y="1106743"/>
            <a:ext cx="5184576" cy="5078313"/>
          </a:xfrm>
          <a:prstGeom prst="rect">
            <a:avLst/>
          </a:prstGeom>
          <a:noFill/>
        </p:spPr>
        <p:txBody>
          <a:bodyPr wrap="square">
            <a:spAutoFit/>
          </a:bodyPr>
          <a:lstStyle/>
          <a:p>
            <a:pPr algn="ctr"/>
            <a:r>
              <a:rPr lang="fr-FR" b="1" dirty="0">
                <a:solidFill>
                  <a:srgbClr val="104862"/>
                </a:solidFill>
              </a:rPr>
              <a:t>PROJET :</a:t>
            </a:r>
          </a:p>
          <a:p>
            <a:pPr algn="ctr"/>
            <a:r>
              <a:rPr lang="fr-FR" b="1" dirty="0">
                <a:solidFill>
                  <a:srgbClr val="104862"/>
                </a:solidFill>
              </a:rPr>
              <a:t>Création d'un Réseau d'Échanges de Compétences Entre Étudiants</a:t>
            </a:r>
            <a:endParaRPr lang="fr-FR" dirty="0"/>
          </a:p>
          <a:p>
            <a:pPr algn="just"/>
            <a:r>
              <a:rPr lang="fr-FR" b="1" dirty="0"/>
              <a:t> </a:t>
            </a:r>
            <a:endParaRPr lang="fr-FR" dirty="0"/>
          </a:p>
          <a:p>
            <a:pPr algn="just">
              <a:buFont typeface="Arial" panose="020B0604020202020204" pitchFamily="34" charset="0"/>
              <a:buChar char="•"/>
            </a:pPr>
            <a:r>
              <a:rPr lang="fr-FR" b="1" dirty="0"/>
              <a:t>Description :</a:t>
            </a:r>
            <a:r>
              <a:rPr lang="fr-FR" dirty="0"/>
              <a:t> Les étudiants mettent en place un réseau où les étudiants peuvent partager leurs compétences (par exemple, cours de langues, tutorat en gestion, aide informatique) sous forme de troc ou de monnaie virtuelle. Ils gèrent la plateforme, la promotion, et les interactions entre membres.</a:t>
            </a:r>
          </a:p>
          <a:p>
            <a:pPr algn="just">
              <a:buFont typeface="Arial" panose="020B0604020202020204" pitchFamily="34" charset="0"/>
              <a:buChar char="•"/>
            </a:pPr>
            <a:r>
              <a:rPr lang="fr-FR" b="1" dirty="0"/>
              <a:t>Livrable :</a:t>
            </a:r>
            <a:r>
              <a:rPr lang="fr-FR" dirty="0"/>
              <a:t> Une plateforme (ou groupe) fonctionnelle et une analyse de l'impact du réseau sur la communauté étudiante.</a:t>
            </a:r>
          </a:p>
          <a:p>
            <a:pPr algn="just">
              <a:buFont typeface="Arial" panose="020B0604020202020204" pitchFamily="34" charset="0"/>
              <a:buChar char="•"/>
            </a:pPr>
            <a:endParaRPr lang="fr-FR" dirty="0"/>
          </a:p>
          <a:p>
            <a:pPr algn="just">
              <a:buFont typeface="Arial" panose="020B0604020202020204" pitchFamily="34" charset="0"/>
              <a:buChar char="•"/>
            </a:pPr>
            <a:r>
              <a:rPr lang="fr-FR" dirty="0"/>
              <a:t>Tuteur IAE : </a:t>
            </a:r>
            <a:r>
              <a:rPr lang="fr-FR" b="1" dirty="0"/>
              <a:t>OMARI OUMAIMA</a:t>
            </a:r>
          </a:p>
          <a:p>
            <a:pPr algn="just">
              <a:buFont typeface="Arial" panose="020B0604020202020204" pitchFamily="34" charset="0"/>
              <a:buChar char="•"/>
            </a:pPr>
            <a:endParaRPr lang="fr-FR" dirty="0"/>
          </a:p>
        </p:txBody>
      </p:sp>
    </p:spTree>
    <p:extLst>
      <p:ext uri="{BB962C8B-B14F-4D97-AF65-F5344CB8AC3E}">
        <p14:creationId xmlns:p14="http://schemas.microsoft.com/office/powerpoint/2010/main" val="37475182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Vos projets, Vos idées</a:t>
            </a:r>
          </a:p>
        </p:txBody>
      </p:sp>
      <p:sp>
        <p:nvSpPr>
          <p:cNvPr id="3" name="Espace réservé du contenu 2"/>
          <p:cNvSpPr>
            <a:spLocks noGrp="1"/>
          </p:cNvSpPr>
          <p:nvPr>
            <p:ph idx="1"/>
          </p:nvPr>
        </p:nvSpPr>
        <p:spPr>
          <a:xfrm>
            <a:off x="1942415" y="2133600"/>
            <a:ext cx="6591985" cy="4463752"/>
          </a:xfrm>
        </p:spPr>
        <p:txBody>
          <a:bodyPr/>
          <a:lstStyle/>
          <a:p>
            <a:endParaRPr lang="fr-FR" dirty="0"/>
          </a:p>
          <a:p>
            <a:r>
              <a:rPr lang="fr-FR" sz="2400" b="1" dirty="0"/>
              <a:t>Envoyez un argumentaire détaillé</a:t>
            </a:r>
          </a:p>
          <a:p>
            <a:endParaRPr lang="fr-FR" sz="2400" b="1" dirty="0"/>
          </a:p>
          <a:p>
            <a:r>
              <a:rPr lang="fr-FR" sz="2400" b="1" dirty="0"/>
              <a:t>Inscrivez-vous sur 3 projets « au cas où »</a:t>
            </a:r>
          </a:p>
          <a:p>
            <a:pPr marL="0" indent="0">
              <a:buNone/>
            </a:pPr>
            <a:endParaRPr lang="fr-FR" sz="2400" b="1" dirty="0"/>
          </a:p>
          <a:p>
            <a:r>
              <a:rPr lang="fr-FR" sz="2400" b="1" dirty="0"/>
              <a:t>Stands d’info sur les projets (tenus par certains tuteurs) </a:t>
            </a:r>
          </a:p>
          <a:p>
            <a:r>
              <a:rPr lang="fr-FR" sz="2400" b="1" dirty="0">
                <a:solidFill>
                  <a:srgbClr val="FF0000"/>
                </a:solidFill>
              </a:rPr>
              <a:t>le 19 sept </a:t>
            </a:r>
            <a:r>
              <a:rPr lang="fr-FR" sz="2400" b="1">
                <a:solidFill>
                  <a:srgbClr val="FF0000"/>
                </a:solidFill>
              </a:rPr>
              <a:t>de 12h </a:t>
            </a:r>
            <a:r>
              <a:rPr lang="fr-FR" sz="2400" b="1" dirty="0">
                <a:solidFill>
                  <a:srgbClr val="FF0000"/>
                </a:solidFill>
              </a:rPr>
              <a:t>à 13h45 dans le hall</a:t>
            </a:r>
            <a:endParaRPr lang="fr-FR" dirty="0">
              <a:solidFill>
                <a:srgbClr val="FF0000"/>
              </a:solidFill>
            </a:endParaRPr>
          </a:p>
          <a:p>
            <a:endParaRPr lang="fr-FR" dirty="0"/>
          </a:p>
        </p:txBody>
      </p:sp>
    </p:spTree>
    <p:extLst>
      <p:ext uri="{BB962C8B-B14F-4D97-AF65-F5344CB8AC3E}">
        <p14:creationId xmlns:p14="http://schemas.microsoft.com/office/powerpoint/2010/main" val="12940278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5A83DC-2A54-348A-926D-B0D0572CCABB}"/>
              </a:ext>
            </a:extLst>
          </p:cNvPr>
          <p:cNvSpPr>
            <a:spLocks noGrp="1"/>
          </p:cNvSpPr>
          <p:nvPr>
            <p:ph type="title"/>
          </p:nvPr>
        </p:nvSpPr>
        <p:spPr/>
        <p:txBody>
          <a:bodyPr/>
          <a:lstStyle/>
          <a:p>
            <a:r>
              <a:rPr lang="fr-FR" dirty="0"/>
              <a:t>Les services à votre disposition à l’IAE</a:t>
            </a:r>
          </a:p>
        </p:txBody>
      </p:sp>
      <p:sp>
        <p:nvSpPr>
          <p:cNvPr id="3" name="Espace réservé du contenu 2">
            <a:extLst>
              <a:ext uri="{FF2B5EF4-FFF2-40B4-BE49-F238E27FC236}">
                <a16:creationId xmlns:a16="http://schemas.microsoft.com/office/drawing/2014/main" id="{04FC208D-5769-89FD-5DFC-4B748FFA3503}"/>
              </a:ext>
            </a:extLst>
          </p:cNvPr>
          <p:cNvSpPr>
            <a:spLocks noGrp="1"/>
          </p:cNvSpPr>
          <p:nvPr>
            <p:ph idx="1"/>
          </p:nvPr>
        </p:nvSpPr>
        <p:spPr>
          <a:xfrm>
            <a:off x="1043608" y="1905000"/>
            <a:ext cx="7258393" cy="4692352"/>
          </a:xfrm>
        </p:spPr>
        <p:txBody>
          <a:bodyPr>
            <a:normAutofit fontScale="92500" lnSpcReduction="20000"/>
          </a:bodyPr>
          <a:lstStyle/>
          <a:p>
            <a:r>
              <a:rPr lang="fr-FR" sz="2400" dirty="0"/>
              <a:t>Vous avez accès à des ressources diverses à l’IAE qui vont vous permettre de réaliser au mieux vos projets</a:t>
            </a:r>
          </a:p>
          <a:p>
            <a:r>
              <a:rPr lang="fr-FR" sz="2400" dirty="0"/>
              <a:t>Communication : Estéban </a:t>
            </a:r>
            <a:r>
              <a:rPr lang="fr-FR" sz="2400" dirty="0" err="1"/>
              <a:t>Torrès</a:t>
            </a:r>
            <a:r>
              <a:rPr lang="fr-FR" sz="2400" dirty="0"/>
              <a:t> et </a:t>
            </a:r>
            <a:r>
              <a:rPr lang="fr-FR" sz="2400"/>
              <a:t>Nathalie Lefebvre</a:t>
            </a:r>
            <a:endParaRPr lang="fr-FR" sz="2400" dirty="0"/>
          </a:p>
          <a:p>
            <a:r>
              <a:rPr lang="fr-FR" sz="2400" dirty="0"/>
              <a:t>Reprographie</a:t>
            </a:r>
          </a:p>
          <a:p>
            <a:r>
              <a:rPr lang="fr-FR" sz="2400" dirty="0"/>
              <a:t>Logistique</a:t>
            </a:r>
          </a:p>
          <a:p>
            <a:r>
              <a:rPr lang="fr-FR" sz="2400" dirty="0"/>
              <a:t>Informatique</a:t>
            </a:r>
          </a:p>
          <a:p>
            <a:r>
              <a:rPr lang="fr-FR" sz="2400" dirty="0"/>
              <a:t>Comptabilité </a:t>
            </a:r>
          </a:p>
          <a:p>
            <a:r>
              <a:rPr lang="fr-FR" sz="2400" dirty="0"/>
              <a:t>Scolarité</a:t>
            </a:r>
          </a:p>
          <a:p>
            <a:r>
              <a:rPr lang="fr-FR" sz="2400" dirty="0"/>
              <a:t>International : Clément Poupart</a:t>
            </a:r>
          </a:p>
          <a:p>
            <a:r>
              <a:rPr lang="fr-FR" sz="2400" dirty="0"/>
              <a:t>…</a:t>
            </a:r>
            <a:endParaRPr lang="fr-FR" sz="3600" dirty="0"/>
          </a:p>
        </p:txBody>
      </p:sp>
    </p:spTree>
    <p:extLst>
      <p:ext uri="{BB962C8B-B14F-4D97-AF65-F5344CB8AC3E}">
        <p14:creationId xmlns:p14="http://schemas.microsoft.com/office/powerpoint/2010/main" val="4168956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467AD7-35E8-48A5-A656-9C09A1C4ED6A}"/>
              </a:ext>
            </a:extLst>
          </p:cNvPr>
          <p:cNvSpPr>
            <a:spLocks noGrp="1"/>
          </p:cNvSpPr>
          <p:nvPr>
            <p:ph type="title"/>
          </p:nvPr>
        </p:nvSpPr>
        <p:spPr/>
        <p:txBody>
          <a:bodyPr/>
          <a:lstStyle/>
          <a:p>
            <a:r>
              <a:rPr lang="fr-FR" dirty="0"/>
              <a:t>Modalités d’évaluation</a:t>
            </a:r>
          </a:p>
        </p:txBody>
      </p:sp>
      <p:sp>
        <p:nvSpPr>
          <p:cNvPr id="3" name="Espace réservé du contenu 2">
            <a:extLst>
              <a:ext uri="{FF2B5EF4-FFF2-40B4-BE49-F238E27FC236}">
                <a16:creationId xmlns:a16="http://schemas.microsoft.com/office/drawing/2014/main" id="{8D0D0CD5-3CA9-4C43-8937-D095ECD34E9B}"/>
              </a:ext>
            </a:extLst>
          </p:cNvPr>
          <p:cNvSpPr>
            <a:spLocks noGrp="1"/>
          </p:cNvSpPr>
          <p:nvPr>
            <p:ph idx="1"/>
          </p:nvPr>
        </p:nvSpPr>
        <p:spPr/>
        <p:txBody>
          <a:bodyPr/>
          <a:lstStyle/>
          <a:p>
            <a:r>
              <a:rPr lang="fr-FR" dirty="0"/>
              <a:t>Le point clé : la méthodologie</a:t>
            </a:r>
          </a:p>
          <a:p>
            <a:r>
              <a:rPr lang="fr-FR" dirty="0"/>
              <a:t>Vous serez évalué sur la manière dont vous </a:t>
            </a:r>
            <a:r>
              <a:rPr lang="fr-FR" b="1" dirty="0"/>
              <a:t>menez le projet </a:t>
            </a:r>
            <a:r>
              <a:rPr lang="fr-FR" i="1" u="sng" dirty="0"/>
              <a:t>(évaluation collective et individuelle)</a:t>
            </a:r>
          </a:p>
          <a:p>
            <a:pPr lvl="1"/>
            <a:r>
              <a:rPr lang="fr-FR" dirty="0"/>
              <a:t>Outils mobilisés</a:t>
            </a:r>
          </a:p>
          <a:p>
            <a:pPr lvl="1"/>
            <a:r>
              <a:rPr lang="fr-FR" dirty="0"/>
              <a:t>Organisation des différentes étapes</a:t>
            </a:r>
          </a:p>
          <a:p>
            <a:pPr lvl="1"/>
            <a:r>
              <a:rPr lang="fr-FR" dirty="0"/>
              <a:t>Liens avec le tuteur</a:t>
            </a:r>
          </a:p>
          <a:p>
            <a:pPr lvl="1"/>
            <a:r>
              <a:rPr lang="fr-FR" dirty="0"/>
              <a:t>Capacité à vous organiser</a:t>
            </a:r>
          </a:p>
          <a:p>
            <a:pPr lvl="1"/>
            <a:r>
              <a:rPr lang="fr-FR" dirty="0"/>
              <a:t>Capacité à rendre des comptes</a:t>
            </a:r>
          </a:p>
          <a:p>
            <a:pPr lvl="1"/>
            <a:endParaRPr lang="fr-FR" dirty="0"/>
          </a:p>
        </p:txBody>
      </p:sp>
    </p:spTree>
    <p:extLst>
      <p:ext uri="{BB962C8B-B14F-4D97-AF65-F5344CB8AC3E}">
        <p14:creationId xmlns:p14="http://schemas.microsoft.com/office/powerpoint/2010/main" val="715449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764704"/>
            <a:ext cx="8496944" cy="5559896"/>
          </a:xfrm>
        </p:spPr>
        <p:txBody>
          <a:bodyPr/>
          <a:lstStyle/>
          <a:p>
            <a:pPr marL="0" indent="0" algn="ctr">
              <a:buNone/>
            </a:pPr>
            <a:r>
              <a:rPr lang="fr-FR" sz="4000" b="1" dirty="0"/>
              <a:t>Attribution des projets :</a:t>
            </a:r>
          </a:p>
          <a:p>
            <a:pPr>
              <a:buFontTx/>
              <a:buChar char="-"/>
            </a:pPr>
            <a:r>
              <a:rPr lang="fr-FR" dirty="0"/>
              <a:t>Les groupes de projets sont constitués de 5 ou 6 étudiants</a:t>
            </a:r>
          </a:p>
          <a:p>
            <a:pPr>
              <a:buFontTx/>
              <a:buChar char="-"/>
            </a:pPr>
            <a:r>
              <a:rPr lang="fr-FR" dirty="0"/>
              <a:t>Les projets seront attribués selon la motivation : chaque groupe doit rédiger quelques lignes sur les raisons qui motivent le choix du ou des  projets et me l’envoyer par mail avant le vendredi 22 Septembre (10h) à l’adresse suivante (objet du mail : Projet L3G):</a:t>
            </a:r>
          </a:p>
          <a:p>
            <a:pPr marL="0" indent="0" algn="ctr">
              <a:buNone/>
            </a:pPr>
            <a:endParaRPr lang="fr-FR" dirty="0">
              <a:hlinkClick r:id="rId2"/>
            </a:endParaRPr>
          </a:p>
          <a:p>
            <a:pPr marL="0" indent="0" algn="ctr">
              <a:buNone/>
            </a:pPr>
            <a:r>
              <a:rPr lang="fr-FR" sz="2400" dirty="0">
                <a:hlinkClick r:id="rId2"/>
              </a:rPr>
              <a:t>cchauvineau@poitiers.iae-france.fr</a:t>
            </a:r>
            <a:endParaRPr lang="fr-FR" sz="2400" dirty="0"/>
          </a:p>
          <a:p>
            <a:pPr marL="0" indent="0" algn="ctr">
              <a:buNone/>
            </a:pPr>
            <a:endParaRPr lang="fr-FR" dirty="0"/>
          </a:p>
          <a:p>
            <a:pPr marL="0" indent="0">
              <a:buNone/>
            </a:pPr>
            <a:endParaRPr lang="fr-FR" dirty="0"/>
          </a:p>
        </p:txBody>
      </p:sp>
    </p:spTree>
    <p:extLst>
      <p:ext uri="{BB962C8B-B14F-4D97-AF65-F5344CB8AC3E}">
        <p14:creationId xmlns:p14="http://schemas.microsoft.com/office/powerpoint/2010/main" val="2600399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998B32-8F7B-40C1-9270-878C732217C5}"/>
              </a:ext>
            </a:extLst>
          </p:cNvPr>
          <p:cNvSpPr>
            <a:spLocks noGrp="1"/>
          </p:cNvSpPr>
          <p:nvPr>
            <p:ph type="title"/>
          </p:nvPr>
        </p:nvSpPr>
        <p:spPr/>
        <p:txBody>
          <a:bodyPr/>
          <a:lstStyle/>
          <a:p>
            <a:r>
              <a:rPr lang="fr-FR" dirty="0"/>
              <a:t>Les projets</a:t>
            </a:r>
          </a:p>
        </p:txBody>
      </p:sp>
      <p:sp>
        <p:nvSpPr>
          <p:cNvPr id="3" name="Espace réservé du contenu 2">
            <a:extLst>
              <a:ext uri="{FF2B5EF4-FFF2-40B4-BE49-F238E27FC236}">
                <a16:creationId xmlns:a16="http://schemas.microsoft.com/office/drawing/2014/main" id="{28E6293F-D77B-45D8-8687-35C2309F7D46}"/>
              </a:ext>
            </a:extLst>
          </p:cNvPr>
          <p:cNvSpPr>
            <a:spLocks noGrp="1"/>
          </p:cNvSpPr>
          <p:nvPr>
            <p:ph idx="1"/>
          </p:nvPr>
        </p:nvSpPr>
        <p:spPr/>
        <p:txBody>
          <a:bodyPr/>
          <a:lstStyle/>
          <a:p>
            <a:r>
              <a:rPr lang="fr-FR" dirty="0"/>
              <a:t>A vous de former vos groupes</a:t>
            </a:r>
          </a:p>
          <a:p>
            <a:r>
              <a:rPr lang="fr-FR" dirty="0"/>
              <a:t>A vous de contacter les tuteurs pour en savoir plus sur le contenu, les attentes, la mission</a:t>
            </a:r>
          </a:p>
          <a:p>
            <a:r>
              <a:rPr lang="fr-FR" dirty="0"/>
              <a:t>Vous pouvez aussi venir le mardi </a:t>
            </a:r>
            <a:r>
              <a:rPr lang="fr-FR" sz="2000" b="1" dirty="0">
                <a:solidFill>
                  <a:srgbClr val="FF0000"/>
                </a:solidFill>
              </a:rPr>
              <a:t>24 septembre </a:t>
            </a:r>
            <a:r>
              <a:rPr lang="fr-FR" dirty="0"/>
              <a:t>sur l’heure de la pause déjeuner dans le hall ou sur la terrasse : présence de certains porteurs de projets</a:t>
            </a:r>
          </a:p>
          <a:p>
            <a:r>
              <a:rPr lang="fr-FR" dirty="0"/>
              <a:t>A vous d’être convaincant pour obtenir le projet qui vous plaît</a:t>
            </a:r>
          </a:p>
          <a:p>
            <a:endParaRPr lang="fr-FR" dirty="0"/>
          </a:p>
          <a:p>
            <a:pPr marL="0" indent="0">
              <a:buNone/>
            </a:pPr>
            <a:endParaRPr lang="fr-FR" dirty="0"/>
          </a:p>
        </p:txBody>
      </p:sp>
    </p:spTree>
    <p:extLst>
      <p:ext uri="{BB962C8B-B14F-4D97-AF65-F5344CB8AC3E}">
        <p14:creationId xmlns:p14="http://schemas.microsoft.com/office/powerpoint/2010/main" val="3506461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3AE101-7FC1-D1AA-2F24-5EF68857D17A}"/>
              </a:ext>
            </a:extLst>
          </p:cNvPr>
          <p:cNvSpPr>
            <a:spLocks noGrp="1"/>
          </p:cNvSpPr>
          <p:nvPr>
            <p:ph type="ctrTitle"/>
          </p:nvPr>
        </p:nvSpPr>
        <p:spPr>
          <a:xfrm>
            <a:off x="4564840" y="1002966"/>
            <a:ext cx="4361621" cy="2253109"/>
          </a:xfrm>
        </p:spPr>
        <p:txBody>
          <a:bodyPr>
            <a:noAutofit/>
          </a:bodyPr>
          <a:lstStyle/>
          <a:p>
            <a:br>
              <a:rPr lang="fr-FR" sz="2400" dirty="0"/>
            </a:br>
            <a:br>
              <a:rPr lang="fr-FR" sz="2400" dirty="0"/>
            </a:br>
            <a:r>
              <a:rPr lang="fr-FR" sz="1800" dirty="0"/>
              <a:t>« accompagnement à la création </a:t>
            </a:r>
            <a:br>
              <a:rPr lang="fr-FR" sz="1800" dirty="0"/>
            </a:br>
            <a:r>
              <a:rPr lang="fr-FR" sz="1800" dirty="0"/>
              <a:t>d’une entreprise d’organisation </a:t>
            </a:r>
            <a:br>
              <a:rPr lang="fr-FR" sz="1800" dirty="0"/>
            </a:br>
            <a:r>
              <a:rPr lang="fr-FR" sz="1800" dirty="0"/>
              <a:t>de séjours touristiques </a:t>
            </a:r>
            <a:br>
              <a:rPr lang="fr-FR" sz="1800" dirty="0"/>
            </a:br>
            <a:r>
              <a:rPr lang="fr-FR" sz="1800" dirty="0"/>
              <a:t>pour randonneurs et cyclotouristes »</a:t>
            </a:r>
            <a:endParaRPr lang="fr-FR" sz="2400" dirty="0"/>
          </a:p>
        </p:txBody>
      </p:sp>
      <p:sp>
        <p:nvSpPr>
          <p:cNvPr id="3" name="Sous-titre 2">
            <a:extLst>
              <a:ext uri="{FF2B5EF4-FFF2-40B4-BE49-F238E27FC236}">
                <a16:creationId xmlns:a16="http://schemas.microsoft.com/office/drawing/2014/main" id="{D86F2F28-241E-E7CB-F5EF-F12AE57B2249}"/>
              </a:ext>
            </a:extLst>
          </p:cNvPr>
          <p:cNvSpPr>
            <a:spLocks noGrp="1"/>
          </p:cNvSpPr>
          <p:nvPr>
            <p:ph type="subTitle" idx="1"/>
          </p:nvPr>
        </p:nvSpPr>
        <p:spPr>
          <a:xfrm>
            <a:off x="4656409" y="3495237"/>
            <a:ext cx="4001198" cy="2056081"/>
          </a:xfrm>
        </p:spPr>
        <p:txBody>
          <a:bodyPr>
            <a:normAutofit/>
          </a:bodyPr>
          <a:lstStyle/>
          <a:p>
            <a:pPr marL="257175" indent="-257175">
              <a:buFont typeface="Wingdings" panose="05000000000000000000" pitchFamily="2" charset="2"/>
              <a:buChar char="à"/>
            </a:pPr>
            <a:r>
              <a:rPr lang="fr-FR" kern="100" dirty="0">
                <a:latin typeface="Times New Roman" panose="02020603050405020304" pitchFamily="18" charset="0"/>
                <a:ea typeface="Times New Roman" panose="02020603050405020304" pitchFamily="18" charset="0"/>
              </a:rPr>
              <a:t>Etude de marché</a:t>
            </a:r>
          </a:p>
          <a:p>
            <a:pPr marL="257175" indent="-257175">
              <a:buFont typeface="Wingdings" panose="05000000000000000000" pitchFamily="2" charset="2"/>
              <a:buChar char="à"/>
            </a:pPr>
            <a:r>
              <a:rPr lang="fr-FR" kern="100" dirty="0">
                <a:latin typeface="Times New Roman" panose="02020603050405020304" pitchFamily="18" charset="0"/>
                <a:ea typeface="Times New Roman" panose="02020603050405020304" pitchFamily="18" charset="0"/>
              </a:rPr>
              <a:t>Etude de rentabilité</a:t>
            </a:r>
          </a:p>
          <a:p>
            <a:pPr marL="257175" indent="-257175">
              <a:buFont typeface="Wingdings" panose="05000000000000000000" pitchFamily="2" charset="2"/>
              <a:buChar char="à"/>
            </a:pPr>
            <a:r>
              <a:rPr lang="fr-FR" kern="100" dirty="0">
                <a:latin typeface="Times New Roman" panose="02020603050405020304" pitchFamily="18" charset="0"/>
                <a:ea typeface="Times New Roman" panose="02020603050405020304" pitchFamily="18" charset="0"/>
              </a:rPr>
              <a:t>Intégration du projet sur le territoire et dans les réseaux</a:t>
            </a:r>
          </a:p>
          <a:p>
            <a:pPr marL="257175" indent="-257175">
              <a:buFont typeface="Wingdings" panose="05000000000000000000" pitchFamily="2" charset="2"/>
              <a:buChar char="à"/>
            </a:pPr>
            <a:r>
              <a:rPr lang="fr-FR" kern="100" dirty="0">
                <a:latin typeface="Times New Roman" panose="02020603050405020304" pitchFamily="18" charset="0"/>
                <a:ea typeface="Times New Roman" panose="02020603050405020304" pitchFamily="18" charset="0"/>
              </a:rPr>
              <a:t>Plan de communication</a:t>
            </a:r>
          </a:p>
          <a:p>
            <a:pPr lvl="0" algn="l"/>
            <a:endParaRPr lang="fr-FR" kern="100" dirty="0">
              <a:latin typeface="Times New Roman" panose="02020603050405020304" pitchFamily="18" charset="0"/>
              <a:ea typeface="Times New Roman" panose="02020603050405020304" pitchFamily="18" charset="0"/>
            </a:endParaRPr>
          </a:p>
        </p:txBody>
      </p:sp>
      <p:pic>
        <p:nvPicPr>
          <p:cNvPr id="5" name="Image 4" descr="Une image contenant sac, plein air, accessoire, roue&#10;&#10;Description générée automatiquement">
            <a:extLst>
              <a:ext uri="{FF2B5EF4-FFF2-40B4-BE49-F238E27FC236}">
                <a16:creationId xmlns:a16="http://schemas.microsoft.com/office/drawing/2014/main" id="{0884331F-0471-A384-44C5-9A842CE08B57}"/>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11231" r="13769" b="-1"/>
          <a:stretch/>
        </p:blipFill>
        <p:spPr>
          <a:xfrm>
            <a:off x="473880" y="1306290"/>
            <a:ext cx="3883687" cy="3883687"/>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sp>
        <p:nvSpPr>
          <p:cNvPr id="4" name="ZoneTexte 3">
            <a:extLst>
              <a:ext uri="{FF2B5EF4-FFF2-40B4-BE49-F238E27FC236}">
                <a16:creationId xmlns:a16="http://schemas.microsoft.com/office/drawing/2014/main" id="{4693A9EB-3F35-7516-CAC2-50B169E0D2D7}"/>
              </a:ext>
            </a:extLst>
          </p:cNvPr>
          <p:cNvSpPr txBox="1"/>
          <p:nvPr/>
        </p:nvSpPr>
        <p:spPr>
          <a:xfrm>
            <a:off x="755576" y="394472"/>
            <a:ext cx="7992888" cy="707886"/>
          </a:xfrm>
          <a:prstGeom prst="rect">
            <a:avLst/>
          </a:prstGeom>
          <a:noFill/>
        </p:spPr>
        <p:txBody>
          <a:bodyPr wrap="square" rtlCol="0">
            <a:spAutoFit/>
          </a:bodyPr>
          <a:lstStyle/>
          <a:p>
            <a:pPr algn="ctr"/>
            <a:r>
              <a:rPr lang="fr-FR" sz="4000" b="1" dirty="0"/>
              <a:t>Projet Accueil Vélo</a:t>
            </a:r>
            <a:endParaRPr lang="fr-FR" sz="4000" dirty="0"/>
          </a:p>
        </p:txBody>
      </p:sp>
      <p:sp>
        <p:nvSpPr>
          <p:cNvPr id="6" name="ZoneTexte 5">
            <a:extLst>
              <a:ext uri="{FF2B5EF4-FFF2-40B4-BE49-F238E27FC236}">
                <a16:creationId xmlns:a16="http://schemas.microsoft.com/office/drawing/2014/main" id="{A5C92512-1FFE-2BCC-4E5E-06974F9F5B88}"/>
              </a:ext>
            </a:extLst>
          </p:cNvPr>
          <p:cNvSpPr txBox="1"/>
          <p:nvPr/>
        </p:nvSpPr>
        <p:spPr>
          <a:xfrm>
            <a:off x="1370493" y="5657671"/>
            <a:ext cx="7308812" cy="1200329"/>
          </a:xfrm>
          <a:prstGeom prst="rect">
            <a:avLst/>
          </a:prstGeom>
          <a:noFill/>
        </p:spPr>
        <p:txBody>
          <a:bodyPr wrap="square" rtlCol="0">
            <a:spAutoFit/>
          </a:bodyPr>
          <a:lstStyle/>
          <a:p>
            <a:pPr algn="ctr"/>
            <a:r>
              <a:rPr lang="fr-FR" b="1" dirty="0"/>
              <a:t>Tutrice : Véronique Préchoux</a:t>
            </a:r>
          </a:p>
          <a:p>
            <a:pPr algn="ctr"/>
            <a:endParaRPr lang="fr-FR" b="1" dirty="0"/>
          </a:p>
          <a:p>
            <a:pPr algn="ctr"/>
            <a:r>
              <a:rPr lang="fr-FR" b="1" dirty="0"/>
              <a:t>Porteuse de projet : Agnès Deniaud</a:t>
            </a:r>
          </a:p>
          <a:p>
            <a:pPr algn="ctr"/>
            <a:endParaRPr lang="fr-FR" dirty="0"/>
          </a:p>
        </p:txBody>
      </p:sp>
    </p:spTree>
    <p:extLst>
      <p:ext uri="{BB962C8B-B14F-4D97-AF65-F5344CB8AC3E}">
        <p14:creationId xmlns:p14="http://schemas.microsoft.com/office/powerpoint/2010/main" val="1605241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23728" y="624110"/>
            <a:ext cx="6410672" cy="1280890"/>
          </a:xfrm>
        </p:spPr>
        <p:txBody>
          <a:bodyPr/>
          <a:lstStyle/>
          <a:p>
            <a:r>
              <a:rPr lang="fr-FR" b="1" dirty="0"/>
              <a:t>Projet : Action Handicap</a:t>
            </a:r>
          </a:p>
        </p:txBody>
      </p:sp>
      <p:sp>
        <p:nvSpPr>
          <p:cNvPr id="3" name="Espace réservé du contenu 2"/>
          <p:cNvSpPr>
            <a:spLocks noGrp="1"/>
          </p:cNvSpPr>
          <p:nvPr>
            <p:ph idx="1"/>
          </p:nvPr>
        </p:nvSpPr>
        <p:spPr/>
        <p:txBody>
          <a:bodyPr>
            <a:normAutofit/>
          </a:bodyPr>
          <a:lstStyle/>
          <a:p>
            <a:endParaRPr lang="fr-FR" dirty="0"/>
          </a:p>
          <a:p>
            <a:endParaRPr lang="fr-FR" dirty="0"/>
          </a:p>
          <a:p>
            <a:r>
              <a:rPr lang="fr-FR" sz="2400" dirty="0"/>
              <a:t>Sensibiliser la population et les pouvoirs publics</a:t>
            </a:r>
          </a:p>
          <a:p>
            <a:r>
              <a:rPr lang="fr-FR" sz="2400" dirty="0"/>
              <a:t>Organiser un événement</a:t>
            </a:r>
          </a:p>
          <a:p>
            <a:pPr marL="0" indent="0">
              <a:buNone/>
            </a:pPr>
            <a:endParaRPr lang="fr-FR" sz="2400" dirty="0"/>
          </a:p>
          <a:p>
            <a:r>
              <a:rPr lang="fr-FR" sz="2400" dirty="0"/>
              <a:t>Tuteur : Arnaud Gautier</a:t>
            </a:r>
          </a:p>
        </p:txBody>
      </p:sp>
    </p:spTree>
    <p:extLst>
      <p:ext uri="{BB962C8B-B14F-4D97-AF65-F5344CB8AC3E}">
        <p14:creationId xmlns:p14="http://schemas.microsoft.com/office/powerpoint/2010/main" val="3610380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23728" y="624110"/>
            <a:ext cx="6410672" cy="1280890"/>
          </a:xfrm>
        </p:spPr>
        <p:txBody>
          <a:bodyPr/>
          <a:lstStyle/>
          <a:p>
            <a:r>
              <a:rPr lang="fr-FR" b="1" dirty="0"/>
              <a:t>Projet : Finie la malbouffe</a:t>
            </a:r>
          </a:p>
        </p:txBody>
      </p:sp>
      <p:sp>
        <p:nvSpPr>
          <p:cNvPr id="3" name="Espace réservé du contenu 2"/>
          <p:cNvSpPr>
            <a:spLocks noGrp="1"/>
          </p:cNvSpPr>
          <p:nvPr>
            <p:ph idx="1"/>
          </p:nvPr>
        </p:nvSpPr>
        <p:spPr/>
        <p:txBody>
          <a:bodyPr>
            <a:normAutofit/>
          </a:bodyPr>
          <a:lstStyle/>
          <a:p>
            <a:endParaRPr lang="fr-FR" dirty="0"/>
          </a:p>
          <a:p>
            <a:endParaRPr lang="fr-FR" dirty="0"/>
          </a:p>
          <a:p>
            <a:pPr marL="0" indent="0">
              <a:buNone/>
            </a:pPr>
            <a:endParaRPr lang="fr-FR" sz="2400" dirty="0"/>
          </a:p>
          <a:p>
            <a:pPr marL="0" indent="0">
              <a:buNone/>
            </a:pPr>
            <a:endParaRPr lang="fr-FR" sz="2400" dirty="0"/>
          </a:p>
          <a:p>
            <a:pPr marL="0" indent="0">
              <a:buNone/>
            </a:pPr>
            <a:endParaRPr lang="fr-FR" sz="2400" dirty="0"/>
          </a:p>
          <a:p>
            <a:r>
              <a:rPr lang="fr-FR" sz="2400" dirty="0"/>
              <a:t>Tuteur : Nathalie Lefebvre</a:t>
            </a:r>
          </a:p>
        </p:txBody>
      </p:sp>
    </p:spTree>
    <p:extLst>
      <p:ext uri="{BB962C8B-B14F-4D97-AF65-F5344CB8AC3E}">
        <p14:creationId xmlns:p14="http://schemas.microsoft.com/office/powerpoint/2010/main" val="1514193285"/>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4728</TotalTime>
  <Words>2149</Words>
  <Application>Microsoft Office PowerPoint</Application>
  <PresentationFormat>Affichage à l'écran (4:3)</PresentationFormat>
  <Paragraphs>331</Paragraphs>
  <Slides>33</Slides>
  <Notes>1</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33</vt:i4>
      </vt:variant>
    </vt:vector>
  </HeadingPairs>
  <TitlesOfParts>
    <vt:vector size="42" baseType="lpstr">
      <vt:lpstr>Aptos</vt:lpstr>
      <vt:lpstr>Arial</vt:lpstr>
      <vt:lpstr>Calibri</vt:lpstr>
      <vt:lpstr>Century Gothic</vt:lpstr>
      <vt:lpstr>Segoe UI</vt:lpstr>
      <vt:lpstr>Times New Roman</vt:lpstr>
      <vt:lpstr>Wingdings</vt:lpstr>
      <vt:lpstr>Wingdings 3</vt:lpstr>
      <vt:lpstr>Brin</vt:lpstr>
      <vt:lpstr>Présentation PowerPoint</vt:lpstr>
      <vt:lpstr>Présentation PowerPoint</vt:lpstr>
      <vt:lpstr>Présentation PowerPoint</vt:lpstr>
      <vt:lpstr>Modalités d’évaluation</vt:lpstr>
      <vt:lpstr>Présentation PowerPoint</vt:lpstr>
      <vt:lpstr>Les projets</vt:lpstr>
      <vt:lpstr>  « accompagnement à la création  d’une entreprise d’organisation  de séjours touristiques  pour randonneurs et cyclotouristes »</vt:lpstr>
      <vt:lpstr>Projet : Action Handicap</vt:lpstr>
      <vt:lpstr>Projet : Finie la malbouffe</vt:lpstr>
      <vt:lpstr>Projet : ambassadeur du climat ?</vt:lpstr>
      <vt:lpstr>Présentation PowerPoint</vt:lpstr>
      <vt:lpstr>Présentation PowerPoint</vt:lpstr>
      <vt:lpstr>Projet – Challenge Nocturne</vt:lpstr>
      <vt:lpstr>Projet - Don de moëlle osseuse </vt:lpstr>
      <vt:lpstr>Présentation PowerPoint</vt:lpstr>
      <vt:lpstr>Présentation PowerPoint</vt:lpstr>
      <vt:lpstr>Présentation PowerPoint</vt:lpstr>
      <vt:lpstr>Présentation PowerPoint</vt:lpstr>
      <vt:lpstr>Projet – Communication ENTREPRISES</vt:lpstr>
      <vt:lpstr>Présentation PowerPoint</vt:lpstr>
      <vt:lpstr>Présentation PowerPoint</vt:lpstr>
      <vt:lpstr>Présentation PowerPoint</vt:lpstr>
      <vt:lpstr>Présentation PowerPoint</vt:lpstr>
      <vt:lpstr>Présentation PowerPoint</vt:lpstr>
      <vt:lpstr>Projet - CAPEE</vt:lpstr>
      <vt:lpstr>Projet - CAPEE</vt:lpstr>
      <vt:lpstr>Présentation PowerPoint</vt:lpstr>
      <vt:lpstr>Présentation PowerPoint</vt:lpstr>
      <vt:lpstr>Présentation PowerPoint</vt:lpstr>
      <vt:lpstr>Présentation PowerPoint</vt:lpstr>
      <vt:lpstr>Présentation PowerPoint</vt:lpstr>
      <vt:lpstr>Vos projets, Vos idées</vt:lpstr>
      <vt:lpstr>Les services à votre disposition à l’IAE</vt:lpstr>
    </vt:vector>
  </TitlesOfParts>
  <Company>IAE Poitiers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Chauvineau Corinne</dc:creator>
  <cp:lastModifiedBy>TORRES Esteban</cp:lastModifiedBy>
  <cp:revision>138</cp:revision>
  <cp:lastPrinted>2017-10-03T11:47:52Z</cp:lastPrinted>
  <dcterms:created xsi:type="dcterms:W3CDTF">2012-09-11T12:28:16Z</dcterms:created>
  <dcterms:modified xsi:type="dcterms:W3CDTF">2024-09-19T13:51:11Z</dcterms:modified>
</cp:coreProperties>
</file>